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67" d="100"/>
          <a:sy n="67" d="100"/>
        </p:scale>
        <p:origin x="74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0" r="1116" b="30158"/>
          <a:stretch/>
        </p:blipFill>
        <p:spPr>
          <a:xfrm>
            <a:off x="0" y="1"/>
            <a:ext cx="9144000" cy="509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イベントなどの告知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547664" y="1926944"/>
            <a:ext cx="6390710" cy="1148862"/>
          </a:xfrm>
          <a:prstGeom prst="rect">
            <a:avLst/>
          </a:prstGeom>
          <a:solidFill>
            <a:schemeClr val="bg1">
              <a:alpha val="85000"/>
            </a:schemeClr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9712" y="2067694"/>
            <a:ext cx="5544616" cy="833663"/>
          </a:xfrm>
          <a:prstGeom prst="rect">
            <a:avLst/>
          </a:prstGeom>
          <a:noFill/>
          <a:ln w="28575">
            <a:noFill/>
          </a:ln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4000" b="1" spc="600" dirty="0">
                <a:solidFill>
                  <a:schemeClr val="accent1"/>
                </a:solidFill>
              </a:rPr>
              <a:t>イベントなどの告知</a:t>
            </a:r>
            <a:endParaRPr kumimoji="1" lang="ja-JP" altLang="en-US" sz="40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12"/>
    </mc:Choice>
    <mc:Fallback xmlns="">
      <p:transition spd="slow" advTm="75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build="p"/>
      <p:bldP spid="7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8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5487" y="987574"/>
            <a:ext cx="72330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spc="600" dirty="0">
                <a:latin typeface="+mn-ea"/>
              </a:rPr>
              <a:t>ミニがん教室</a:t>
            </a:r>
            <a:r>
              <a:rPr lang="ja-JP" altLang="en-US" sz="2400" b="1" spc="600" dirty="0" smtClean="0">
                <a:latin typeface="メイリオ" panose="020B0604030504040204" pitchFamily="50" charset="-128"/>
              </a:rPr>
              <a:t>の</a:t>
            </a:r>
            <a:r>
              <a:rPr lang="ja-JP" altLang="en-US" sz="2400" b="1" spc="600" dirty="0" smtClean="0">
                <a:latin typeface="メイリオ" panose="020B0604030504040204" pitchFamily="50" charset="-128"/>
              </a:rPr>
              <a:t>案内</a:t>
            </a:r>
            <a:endParaRPr lang="en-US" altLang="ja-JP" sz="2400" b="1" spc="600" dirty="0" smtClean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がん教室のお知らせ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55487" y="1817479"/>
            <a:ext cx="7233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spc="600" dirty="0" smtClean="0">
                <a:latin typeface="+mn-ea"/>
              </a:rPr>
              <a:t>第</a:t>
            </a:r>
            <a:r>
              <a:rPr lang="en-US" altLang="ja-JP" sz="2400" spc="600" dirty="0" smtClean="0">
                <a:latin typeface="+mn-ea"/>
              </a:rPr>
              <a:t>1</a:t>
            </a:r>
            <a:r>
              <a:rPr lang="ja-JP" altLang="en-US" sz="2400" spc="600" dirty="0" smtClean="0">
                <a:latin typeface="+mn-ea"/>
              </a:rPr>
              <a:t>回</a:t>
            </a:r>
            <a:r>
              <a:rPr lang="ja-JP" altLang="en-US" sz="2400" spc="600" dirty="0">
                <a:latin typeface="+mn-ea"/>
              </a:rPr>
              <a:t>ミニがん教室を開催します</a:t>
            </a:r>
            <a:r>
              <a:rPr lang="ja-JP" altLang="en-US" sz="2400" spc="600" dirty="0" smtClean="0">
                <a:latin typeface="+mn-ea"/>
              </a:rPr>
              <a:t>。</a:t>
            </a:r>
            <a:endParaRPr lang="en-US" altLang="ja-JP" sz="2400" spc="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14"/>
    </mc:Choice>
    <mc:Fallback xmlns="">
      <p:transition spd="slow" advTm="161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7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2256</TotalTime>
  <Words>27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94</cp:revision>
  <dcterms:created xsi:type="dcterms:W3CDTF">2017-08-30T05:37:27Z</dcterms:created>
  <dcterms:modified xsi:type="dcterms:W3CDTF">2018-04-26T10:13:52Z</dcterms:modified>
</cp:coreProperties>
</file>