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>
        <p:scale>
          <a:sx n="54" d="100"/>
          <a:sy n="54" d="100"/>
        </p:scale>
        <p:origin x="1746" y="8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42" d="100"/>
          <a:sy n="42" d="100"/>
        </p:scale>
        <p:origin x="3021" y="59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E913-02D9-4B90-A086-9CC109678373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57792-B796-421F-B043-1E4139086D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81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4" b="19682"/>
          <a:stretch/>
        </p:blipFill>
        <p:spPr>
          <a:xfrm>
            <a:off x="0" y="123478"/>
            <a:ext cx="9204515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イベントなどの告知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547664" y="1926944"/>
            <a:ext cx="6390710" cy="1148862"/>
          </a:xfrm>
          <a:prstGeom prst="rect">
            <a:avLst/>
          </a:prstGeom>
          <a:solidFill>
            <a:schemeClr val="bg1">
              <a:alpha val="85000"/>
            </a:schemeClr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2067694"/>
            <a:ext cx="5544616" cy="833663"/>
          </a:xfrm>
          <a:prstGeom prst="rect">
            <a:avLst/>
          </a:prstGeom>
          <a:noFill/>
          <a:ln w="28575">
            <a:noFill/>
          </a:ln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000" b="1" spc="600" dirty="0">
                <a:solidFill>
                  <a:schemeClr val="accent1"/>
                </a:solidFill>
              </a:rPr>
              <a:t>イベントなどの告知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12"/>
    </mc:Choice>
    <mc:Fallback xmlns="">
      <p:transition spd="slow" advTm="75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build="p"/>
      <p:bldP spid="7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5487" y="987574"/>
            <a:ext cx="723302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+mn-ea"/>
              </a:rPr>
              <a:t>（平成</a:t>
            </a:r>
            <a:r>
              <a:rPr lang="en-US" altLang="ja-JP" sz="2400" spc="600" dirty="0">
                <a:latin typeface="+mn-ea"/>
              </a:rPr>
              <a:t>29</a:t>
            </a:r>
            <a:r>
              <a:rPr lang="ja-JP" altLang="en-US" sz="2400" spc="600" dirty="0">
                <a:latin typeface="+mn-ea"/>
              </a:rPr>
              <a:t>年度）第</a:t>
            </a:r>
            <a:r>
              <a:rPr lang="en-US" altLang="ja-JP" sz="2400" spc="600" dirty="0">
                <a:latin typeface="+mn-ea"/>
              </a:rPr>
              <a:t>3</a:t>
            </a:r>
            <a:r>
              <a:rPr lang="ja-JP" altLang="en-US" sz="2400" spc="600" dirty="0">
                <a:latin typeface="+mn-ea"/>
              </a:rPr>
              <a:t>回ミニがん教室を開催します</a:t>
            </a:r>
            <a:r>
              <a:rPr lang="ja-JP" altLang="en-US" sz="2400" spc="600" dirty="0" smtClean="0">
                <a:latin typeface="+mn-ea"/>
              </a:rPr>
              <a:t>。</a:t>
            </a:r>
            <a:endParaRPr lang="en-US" altLang="ja-JP" sz="2400" spc="6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2400" spc="600" dirty="0" smtClean="0">
                <a:latin typeface="+mn-ea"/>
              </a:rPr>
              <a:t>（</a:t>
            </a:r>
            <a:r>
              <a:rPr lang="en-US" altLang="ja-JP" sz="2400" spc="600" dirty="0">
                <a:latin typeface="+mn-ea"/>
              </a:rPr>
              <a:t>10</a:t>
            </a:r>
            <a:r>
              <a:rPr lang="ja-JP" altLang="en-US" sz="2400" spc="600" dirty="0">
                <a:latin typeface="+mn-ea"/>
              </a:rPr>
              <a:t>月</a:t>
            </a:r>
            <a:r>
              <a:rPr lang="en-US" altLang="ja-JP" sz="2400" spc="600" dirty="0">
                <a:latin typeface="+mn-ea"/>
              </a:rPr>
              <a:t>16</a:t>
            </a:r>
            <a:r>
              <a:rPr lang="ja-JP" altLang="en-US" sz="2400" spc="600" dirty="0">
                <a:latin typeface="+mn-ea"/>
              </a:rPr>
              <a:t>日）テーマは「がんとお金の話」公開医療講座は毎月１回行っております。</a:t>
            </a:r>
            <a:endParaRPr lang="en-US" altLang="ja-JP" sz="2400" b="1" spc="600" dirty="0" smtClean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イベントなど</a:t>
            </a:r>
            <a:r>
              <a:rPr lang="ja-JP" altLang="en-US" sz="2400" spc="6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の告知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14"/>
    </mc:Choice>
    <mc:Fallback xmlns="">
      <p:transition spd="slow" advTm="161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2317</TotalTime>
  <Words>51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東根元気</cp:lastModifiedBy>
  <cp:revision>91</cp:revision>
  <dcterms:created xsi:type="dcterms:W3CDTF">2017-08-30T05:37:27Z</dcterms:created>
  <dcterms:modified xsi:type="dcterms:W3CDTF">2018-03-16T05:25:32Z</dcterms:modified>
</cp:coreProperties>
</file>