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6" autoAdjust="0"/>
  </p:normalViewPr>
  <p:slideViewPr>
    <p:cSldViewPr>
      <p:cViewPr>
        <p:scale>
          <a:sx n="75" d="100"/>
          <a:sy n="75" d="100"/>
        </p:scale>
        <p:origin x="936" y="9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1" r="11815" b="14650"/>
          <a:stretch/>
        </p:blipFill>
        <p:spPr>
          <a:xfrm>
            <a:off x="0" y="51470"/>
            <a:ext cx="914400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携帯電話利用に関して</a:t>
            </a:r>
            <a:endParaRPr lang="en-US" altLang="zh-CN" sz="2400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688" y="2083676"/>
            <a:ext cx="6192688" cy="772107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3600" b="1" spc="600" dirty="0">
                <a:solidFill>
                  <a:schemeClr val="accent1"/>
                </a:solidFill>
              </a:rPr>
              <a:t>携帯電話利用に関して</a:t>
            </a:r>
            <a:endParaRPr kumimoji="1" lang="ja-JP" altLang="en-US" sz="36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2137" y="1717881"/>
            <a:ext cx="7233026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>
                <a:latin typeface="+mn-ea"/>
              </a:rPr>
              <a:t>院内での携帯電話、スマートフォン等のご利用については、一部禁止区域を除き、マナーモードで使用可能となりました。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2137" y="95381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latin typeface="メイリオ" panose="020B0604030504040204" pitchFamily="50" charset="-128"/>
              </a:rPr>
              <a:t>院内での携帯電話等のご利用について</a:t>
            </a:r>
            <a:endParaRPr lang="en-US" altLang="zh-CN" sz="24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携帯電話利用に関して</a:t>
            </a:r>
            <a:endParaRPr lang="en-US" altLang="zh-CN" sz="2400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2007</TotalTime>
  <Words>53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87</cp:revision>
  <dcterms:created xsi:type="dcterms:W3CDTF">2017-08-30T05:37:27Z</dcterms:created>
  <dcterms:modified xsi:type="dcterms:W3CDTF">2018-03-14T10:52:49Z</dcterms:modified>
</cp:coreProperties>
</file>