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0" r:id="rId2"/>
    <p:sldId id="262" r:id="rId3"/>
    <p:sldId id="265" r:id="rId4"/>
    <p:sldId id="266" r:id="rId5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56" autoAdjust="0"/>
  </p:normalViewPr>
  <p:slideViewPr>
    <p:cSldViewPr>
      <p:cViewPr varScale="1">
        <p:scale>
          <a:sx n="104" d="100"/>
          <a:sy n="104" d="100"/>
        </p:scale>
        <p:origin x="126" y="4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403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57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9" r="11463" b="11111"/>
          <a:stretch/>
        </p:blipFill>
        <p:spPr>
          <a:xfrm>
            <a:off x="0" y="51470"/>
            <a:ext cx="9180512" cy="504056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96" y="483518"/>
            <a:ext cx="3928694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禁止事項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052899"/>
            <a:ext cx="5760640" cy="895218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400" b="1" spc="600" dirty="0" smtClean="0">
                <a:solidFill>
                  <a:schemeClr val="accent1">
                    <a:lumMod val="50000"/>
                  </a:schemeClr>
                </a:solidFill>
              </a:rPr>
              <a:t>禁止</a:t>
            </a:r>
            <a:r>
              <a:rPr kumimoji="1" lang="ja-JP" altLang="en-US" sz="4400" b="1" spc="600" dirty="0" smtClean="0">
                <a:solidFill>
                  <a:schemeClr val="accent1">
                    <a:lumMod val="50000"/>
                  </a:schemeClr>
                </a:solidFill>
              </a:rPr>
              <a:t>事項</a:t>
            </a:r>
            <a:endParaRPr kumimoji="1" lang="ja-JP" altLang="en-US" sz="4400" b="1" spc="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86"/>
    </mc:Choice>
    <mc:Fallback xmlns="">
      <p:transition spd="slow" advTm="48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>
                <a:latin typeface="+mn-ea"/>
              </a:rPr>
              <a:t>以下の行為については、病院建物内全域で原則禁止します</a:t>
            </a:r>
            <a:r>
              <a:rPr lang="ja-JP" altLang="en-US" sz="2400" spc="600" dirty="0" smtClean="0">
                <a:latin typeface="+mn-ea"/>
              </a:rPr>
              <a:t>。</a:t>
            </a:r>
            <a:endParaRPr lang="en-US" altLang="ja-JP" sz="2400" spc="600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禁止</a:t>
            </a:r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938181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pc="600" dirty="0">
                <a:latin typeface="メイリオ" panose="020B0604030504040204" pitchFamily="50" charset="-128"/>
              </a:rPr>
              <a:t>禁止事項</a:t>
            </a:r>
            <a:endParaRPr lang="en-US" altLang="zh-CN" sz="28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19483" y="2926681"/>
            <a:ext cx="723302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spc="600" dirty="0" smtClean="0">
                <a:latin typeface="+mn-ea"/>
              </a:rPr>
              <a:t>携帯</a:t>
            </a:r>
            <a:r>
              <a:rPr lang="ja-JP" altLang="en-US" sz="2400" b="1" spc="600" dirty="0">
                <a:latin typeface="+mn-ea"/>
              </a:rPr>
              <a:t>電話等の録音機能及びカメラ機能を使用する</a:t>
            </a:r>
            <a:r>
              <a:rPr lang="ja-JP" altLang="en-US" sz="2400" b="1" spc="600" dirty="0" smtClean="0">
                <a:latin typeface="+mn-ea"/>
              </a:rPr>
              <a:t>こと</a:t>
            </a:r>
            <a:endParaRPr lang="en-US" altLang="ja-JP" sz="2400" b="1" spc="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21"/>
    </mc:Choice>
    <mc:Fallback xmlns="">
      <p:transition spd="slow" advTm="121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>
                <a:latin typeface="+mn-ea"/>
              </a:rPr>
              <a:t>以下の行為については、病院建物内全域で原則禁止します</a:t>
            </a:r>
            <a:r>
              <a:rPr lang="ja-JP" altLang="en-US" sz="2400" spc="600" dirty="0" smtClean="0">
                <a:latin typeface="+mn-ea"/>
              </a:rPr>
              <a:t>。</a:t>
            </a:r>
            <a:endParaRPr lang="en-US" altLang="ja-JP" sz="2400" spc="600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禁止</a:t>
            </a:r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938181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pc="600" dirty="0">
                <a:latin typeface="メイリオ" panose="020B0604030504040204" pitchFamily="50" charset="-128"/>
              </a:rPr>
              <a:t>禁止事項</a:t>
            </a:r>
            <a:endParaRPr lang="en-US" altLang="zh-CN" sz="28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19483" y="2926681"/>
            <a:ext cx="732492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 spc="600" dirty="0">
                <a:latin typeface="+mn-ea"/>
              </a:rPr>
              <a:t>携帯電話等をモバイル</a:t>
            </a:r>
            <a:r>
              <a:rPr lang="en-US" altLang="ja-JP" b="1" spc="600" dirty="0" err="1">
                <a:latin typeface="+mn-ea"/>
              </a:rPr>
              <a:t>Wifi</a:t>
            </a:r>
            <a:r>
              <a:rPr lang="ja-JP" altLang="en-US" b="1" spc="600" dirty="0">
                <a:latin typeface="+mn-ea"/>
              </a:rPr>
              <a:t>ルータ、スマートフォンを利用したテザリング等の無線</a:t>
            </a:r>
            <a:r>
              <a:rPr lang="en-US" altLang="ja-JP" b="1" spc="600" dirty="0">
                <a:latin typeface="+mn-ea"/>
              </a:rPr>
              <a:t>LAN</a:t>
            </a:r>
            <a:r>
              <a:rPr lang="ja-JP" altLang="en-US" b="1" spc="600" dirty="0">
                <a:latin typeface="+mn-ea"/>
              </a:rPr>
              <a:t>通信（</a:t>
            </a:r>
            <a:r>
              <a:rPr lang="en-US" altLang="ja-JP" b="1" spc="600" dirty="0">
                <a:latin typeface="+mn-ea"/>
              </a:rPr>
              <a:t>Bluetooth</a:t>
            </a:r>
            <a:r>
              <a:rPr lang="ja-JP" altLang="en-US" b="1" spc="600" dirty="0">
                <a:latin typeface="+mn-ea"/>
              </a:rPr>
              <a:t>接続も含む）の設定で使用すること</a:t>
            </a:r>
            <a:endParaRPr lang="en-US" altLang="ja-JP" b="1" spc="6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1732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70"/>
    </mc:Choice>
    <mc:Fallback xmlns="">
      <p:transition spd="slow" advTm="98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55576" y="77155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spc="600" dirty="0">
                <a:latin typeface="+mn-ea"/>
              </a:rPr>
              <a:t>以下の行為については、病院建物内全域で原則禁止します</a:t>
            </a:r>
            <a:r>
              <a:rPr lang="ja-JP" altLang="en-US" sz="2400" spc="600" dirty="0" smtClean="0">
                <a:latin typeface="+mn-ea"/>
              </a:rPr>
              <a:t>。</a:t>
            </a:r>
            <a:endParaRPr lang="en-US" altLang="ja-JP" sz="2400" spc="600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禁止</a:t>
            </a:r>
            <a:r>
              <a:rPr lang="ja-JP" altLang="en-US" sz="2400" b="1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事項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938181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spc="600" dirty="0">
                <a:latin typeface="メイリオ" panose="020B0604030504040204" pitchFamily="50" charset="-128"/>
              </a:rPr>
              <a:t>禁止事項</a:t>
            </a:r>
            <a:endParaRPr lang="en-US" altLang="zh-CN" sz="28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19483" y="2926681"/>
            <a:ext cx="73249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spc="600" dirty="0">
                <a:latin typeface="+mn-ea"/>
              </a:rPr>
              <a:t>その他、他の患者さんの迷惑となる行為 </a:t>
            </a:r>
            <a:endParaRPr lang="ja-JP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2870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48"/>
    </mc:Choice>
    <mc:Fallback xmlns="">
      <p:transition spd="slow" advTm="85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2418</TotalTime>
  <Words>118</Words>
  <Application>Microsoft Office PowerPoint</Application>
  <PresentationFormat>画面に合わせる (16:9)</PresentationFormat>
  <Paragraphs>17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FS</cp:lastModifiedBy>
  <cp:revision>93</cp:revision>
  <dcterms:created xsi:type="dcterms:W3CDTF">2017-08-30T05:37:27Z</dcterms:created>
  <dcterms:modified xsi:type="dcterms:W3CDTF">2018-03-14T10:52:33Z</dcterms:modified>
</cp:coreProperties>
</file>