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6" autoAdjust="0"/>
  </p:normalViewPr>
  <p:slideViewPr>
    <p:cSldViewPr>
      <p:cViewPr varScale="1">
        <p:scale>
          <a:sx n="104" d="100"/>
          <a:sy n="104" d="100"/>
        </p:scale>
        <p:origin x="126" y="4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4064" r="2074" b="25822"/>
          <a:stretch/>
        </p:blipFill>
        <p:spPr>
          <a:xfrm>
            <a:off x="-36512" y="51470"/>
            <a:ext cx="9180512" cy="4968552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8265" y="771550"/>
            <a:ext cx="3384376" cy="398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52899"/>
            <a:ext cx="5760640" cy="895218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kumimoji="1" lang="ja-JP" altLang="en-US" sz="4400" b="1" spc="600" dirty="0" smtClean="0">
                <a:solidFill>
                  <a:schemeClr val="accent1"/>
                </a:solidFill>
              </a:rPr>
              <a:t>注意事項</a:t>
            </a:r>
            <a:endParaRPr kumimoji="1" lang="ja-JP" altLang="en-US" sz="44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+mn-ea"/>
              </a:rPr>
              <a:t>貴重品の紛失につきましては責任をおいかねます。くれぐれもご注意ください。落とし物は、</a:t>
            </a:r>
            <a:r>
              <a:rPr lang="en-US" altLang="ja-JP" sz="2400" spc="600" dirty="0">
                <a:latin typeface="+mn-ea"/>
              </a:rPr>
              <a:t>19</a:t>
            </a:r>
            <a:r>
              <a:rPr lang="ja-JP" altLang="en-US" sz="2400" spc="600" dirty="0">
                <a:latin typeface="+mn-ea"/>
              </a:rPr>
              <a:t>階総合受付でお預かりしますのでお尋ねください。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r>
              <a:rPr lang="ja-JP" altLang="en-US" sz="2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3818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pc="600" dirty="0">
                <a:latin typeface="メイリオ" panose="020B0604030504040204" pitchFamily="50" charset="-128"/>
              </a:rPr>
              <a:t>病院内でのご注意事項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2421</TotalTime>
  <Words>42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91</cp:revision>
  <dcterms:created xsi:type="dcterms:W3CDTF">2017-08-30T05:37:27Z</dcterms:created>
  <dcterms:modified xsi:type="dcterms:W3CDTF">2018-03-14T10:52:36Z</dcterms:modified>
</cp:coreProperties>
</file>