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0" r:id="rId2"/>
    <p:sldId id="262" r:id="rId3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56" autoAdjust="0"/>
  </p:normalViewPr>
  <p:slideViewPr>
    <p:cSldViewPr>
      <p:cViewPr varScale="1">
        <p:scale>
          <a:sx n="79" d="100"/>
          <a:sy n="79" d="100"/>
        </p:scale>
        <p:origin x="216" y="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2A79A-26A5-463E-B9C2-B17B75F40AAA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66BA2-B650-40FB-8696-C78F8308B4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9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66BA2-B650-40FB-8696-C78F8308B4E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37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 スライド"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54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090422" y="3908295"/>
            <a:ext cx="4429125" cy="17145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3909060"/>
            <a:ext cx="1583911" cy="1714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536" y="123478"/>
            <a:ext cx="9289032" cy="7373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1090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86318-DF32-43DF-A06A-F00D54CEB4A7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65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iming>
    <p:tnLst>
      <p:par>
        <p:cTn id="1" dur="indefinite" restart="never" nodeType="tmRoot"/>
      </p:par>
    </p:tnLst>
  </p:timing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6213" y="83347"/>
            <a:ext cx="7422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医療機器紹介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907704" y="1975955"/>
            <a:ext cx="5760640" cy="1049106"/>
          </a:xfrm>
          <a:prstGeom prst="rect">
            <a:avLst/>
          </a:prstGeom>
          <a:solidFill>
            <a:schemeClr val="bg1"/>
          </a:solidFill>
        </p:spPr>
        <p:txBody>
          <a:bodyPr wrap="square" tIns="180000" bIns="36000" rtlCol="0">
            <a:spAutoFit/>
          </a:bodyPr>
          <a:lstStyle/>
          <a:p>
            <a:pPr algn="ctr"/>
            <a:endParaRPr kumimoji="1" lang="ja-JP" altLang="en-US" sz="5400" b="1" spc="600" dirty="0">
              <a:solidFill>
                <a:schemeClr val="accent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07704" y="2067694"/>
            <a:ext cx="5760640" cy="895218"/>
          </a:xfrm>
          <a:prstGeom prst="rect">
            <a:avLst/>
          </a:prstGeom>
          <a:noFill/>
        </p:spPr>
        <p:txBody>
          <a:bodyPr wrap="square" tIns="180000" bIns="36000" rtlCol="0">
            <a:spAutoFit/>
          </a:bodyPr>
          <a:lstStyle/>
          <a:p>
            <a:pPr algn="ctr"/>
            <a:r>
              <a:rPr lang="zh-TW" altLang="en-US" sz="4400" b="1" spc="600" dirty="0" smtClean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医療機器紹介</a:t>
            </a:r>
            <a:endParaRPr kumimoji="1" lang="ja-JP" altLang="en-US" sz="4400" b="1" spc="600" dirty="0">
              <a:solidFill>
                <a:schemeClr val="accent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258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73"/>
    </mc:Choice>
    <mc:Fallback xmlns="">
      <p:transition spd="slow" advTm="527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6" grpId="0" build="allAtOnce"/>
      <p:bldP spid="6" grpI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755576" y="771550"/>
            <a:ext cx="7632848" cy="3744416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0">
                <a:schemeClr val="bg1"/>
              </a:gs>
              <a:gs pos="100000">
                <a:schemeClr val="bg1">
                  <a:shade val="100000"/>
                  <a:satMod val="115000"/>
                  <a:alpha val="66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99592" y="1628031"/>
            <a:ext cx="723302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000" spc="600" dirty="0">
                <a:latin typeface="メイリオ" panose="020B0604030504040204" pitchFamily="50" charset="-128"/>
              </a:rPr>
              <a:t>◎〇〇〇〇●〇〇〇〇◎</a:t>
            </a:r>
            <a:r>
              <a:rPr lang="ja-JP" altLang="en-US" sz="2000" spc="600" dirty="0" smtClean="0">
                <a:latin typeface="メイリオ" panose="020B0604030504040204" pitchFamily="50" charset="-128"/>
              </a:rPr>
              <a:t>〇〇〇〇</a:t>
            </a:r>
            <a:r>
              <a:rPr lang="ja-JP" altLang="en-US" sz="2000" spc="600" dirty="0">
                <a:latin typeface="メイリオ" panose="020B0604030504040204" pitchFamily="50" charset="-128"/>
              </a:rPr>
              <a:t>◎〇〇〇〇●〇〇〇〇◎</a:t>
            </a:r>
            <a:r>
              <a:rPr lang="ja-JP" altLang="en-US" sz="2000" spc="600" dirty="0" smtClean="0">
                <a:latin typeface="メイリオ" panose="020B0604030504040204" pitchFamily="50" charset="-128"/>
              </a:rPr>
              <a:t>〇〇〇〇</a:t>
            </a:r>
            <a:r>
              <a:rPr lang="ja-JP" altLang="en-US" sz="2000" spc="600" dirty="0">
                <a:latin typeface="メイリオ" panose="020B0604030504040204" pitchFamily="50" charset="-128"/>
              </a:rPr>
              <a:t>◎〇〇〇〇●〇〇〇〇◎</a:t>
            </a:r>
            <a:r>
              <a:rPr lang="ja-JP" altLang="en-US" sz="2000" spc="600" dirty="0" smtClean="0">
                <a:latin typeface="メイリオ" panose="020B0604030504040204" pitchFamily="50" charset="-128"/>
              </a:rPr>
              <a:t>〇〇〇〇</a:t>
            </a:r>
            <a:r>
              <a:rPr lang="ja-JP" altLang="en-US" sz="2000" spc="600" dirty="0">
                <a:latin typeface="メイリオ" panose="020B0604030504040204" pitchFamily="50" charset="-128"/>
              </a:rPr>
              <a:t>◎〇〇〇〇●〇〇〇〇◎</a:t>
            </a:r>
            <a:r>
              <a:rPr lang="ja-JP" altLang="en-US" sz="2000" spc="600" dirty="0" smtClean="0">
                <a:latin typeface="メイリオ" panose="020B0604030504040204" pitchFamily="50" charset="-128"/>
              </a:rPr>
              <a:t>〇〇〇〇</a:t>
            </a:r>
            <a:r>
              <a:rPr lang="ja-JP" altLang="en-US" sz="2000" spc="600" dirty="0">
                <a:latin typeface="メイリオ" panose="020B0604030504040204" pitchFamily="50" charset="-128"/>
              </a:rPr>
              <a:t>◎〇〇〇〇●〇〇〇〇◎</a:t>
            </a:r>
            <a:r>
              <a:rPr lang="ja-JP" altLang="en-US" sz="2000" spc="600" dirty="0" smtClean="0">
                <a:latin typeface="メイリオ" panose="020B0604030504040204" pitchFamily="50" charset="-128"/>
              </a:rPr>
              <a:t>〇〇〇〇</a:t>
            </a:r>
            <a:r>
              <a:rPr lang="ja-JP" altLang="en-US" sz="2000" spc="600" dirty="0">
                <a:latin typeface="メイリオ" panose="020B0604030504040204" pitchFamily="50" charset="-128"/>
              </a:rPr>
              <a:t>◎〇〇〇〇●〇〇〇〇◎</a:t>
            </a:r>
            <a:r>
              <a:rPr lang="ja-JP" altLang="en-US" sz="2000" spc="600" dirty="0" smtClean="0">
                <a:latin typeface="メイリオ" panose="020B0604030504040204" pitchFamily="50" charset="-128"/>
              </a:rPr>
              <a:t>〇〇〇〇</a:t>
            </a:r>
            <a:r>
              <a:rPr lang="ja-JP" altLang="en-US" sz="2000" spc="600" dirty="0">
                <a:latin typeface="メイリオ" panose="020B0604030504040204" pitchFamily="50" charset="-128"/>
              </a:rPr>
              <a:t>◎〇〇〇〇●〇〇〇〇◎〇〇〇〇</a:t>
            </a:r>
            <a:endParaRPr lang="en-US" altLang="ja-JP" sz="2000" spc="600" dirty="0" smtClean="0">
              <a:latin typeface="+mn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71600" y="932383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spc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○○○○○○のご案内</a:t>
            </a:r>
            <a:endParaRPr lang="en-US" altLang="zh-CN" sz="2800" spc="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971600" y="1476676"/>
            <a:ext cx="7128792" cy="4571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46213" y="83347"/>
            <a:ext cx="7422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医療機器紹介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707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045"/>
    </mc:Choice>
    <mc:Fallback xmlns="">
      <p:transition spd="slow" advTm="1604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11" grpId="0"/>
    </p:bld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1926</TotalTime>
  <Words>55</Words>
  <Application>Microsoft Office PowerPoint</Application>
  <PresentationFormat>画面に合わせる (16:9)</PresentationFormat>
  <Paragraphs>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メイリオ</vt:lpstr>
      <vt:lpstr>Calibri</vt:lpstr>
      <vt:lpstr>Century Gothic</vt:lpstr>
      <vt:lpstr>Wingdings 3</vt:lpstr>
      <vt:lpstr>ウィスプ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FS</dc:creator>
  <cp:lastModifiedBy>adachi</cp:lastModifiedBy>
  <cp:revision>87</cp:revision>
  <dcterms:created xsi:type="dcterms:W3CDTF">2017-08-30T05:37:27Z</dcterms:created>
  <dcterms:modified xsi:type="dcterms:W3CDTF">2018-03-12T02:48:09Z</dcterms:modified>
</cp:coreProperties>
</file>