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123478"/>
            <a:ext cx="9289032" cy="737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67694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zh-TW" altLang="en-US" sz="4400" b="1" spc="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医療機器紹介</a:t>
            </a:r>
            <a:endParaRPr kumimoji="1" lang="ja-JP" altLang="en-US" sz="4400" b="1" spc="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3"/>
    </mc:Choice>
    <mc:Fallback xmlns="">
      <p:transition spd="slow" advTm="52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◎〇〇〇〇●〇〇〇〇◎〇〇〇〇</a:t>
            </a:r>
            <a:endParaRPr lang="en-US" altLang="ja-JP" sz="2000" spc="6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238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○○○○○○のご案内</a:t>
            </a:r>
            <a:endParaRPr lang="en-US" altLang="zh-CN" sz="2800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5"/>
    </mc:Choice>
    <mc:Fallback xmlns="">
      <p:transition spd="slow" advTm="160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1926</TotalTime>
  <Words>55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87</cp:revision>
  <dcterms:created xsi:type="dcterms:W3CDTF">2017-08-30T05:37:27Z</dcterms:created>
  <dcterms:modified xsi:type="dcterms:W3CDTF">2018-03-12T02:48:09Z</dcterms:modified>
</cp:coreProperties>
</file>