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0" r:id="rId2"/>
    <p:sldId id="263" r:id="rId3"/>
    <p:sldId id="262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08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90" y="123478"/>
            <a:ext cx="9187202" cy="612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地域医療連携情報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67694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zh-TW" altLang="en-US" sz="4400" b="1" spc="600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地域医療連携情報</a:t>
            </a:r>
            <a:endParaRPr kumimoji="1" lang="ja-JP" altLang="en-US" sz="4400" b="1" spc="600" dirty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6"/>
    </mc:Choice>
    <mc:Fallback xmlns="">
      <p:transition spd="slow" advTm="50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9681" y="62836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◎〇〇〇〇●〇〇〇〇◎〇〇〇〇</a:t>
            </a:r>
            <a:r>
              <a:rPr lang="ja-JP" altLang="en-US" sz="2000" spc="600" dirty="0" smtClean="0">
                <a:latin typeface="+mn-ea"/>
              </a:rPr>
              <a:t>。</a:t>
            </a:r>
            <a:endParaRPr lang="en-US" altLang="ja-JP" sz="2000" spc="6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238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>
                <a:latin typeface="メイリオ" panose="020B0604030504040204" pitchFamily="50" charset="-128"/>
              </a:rPr>
              <a:t>地域医療連携の紹介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地域医療連携情報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60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2"/>
    </mc:Choice>
    <mc:Fallback xmlns="">
      <p:transition spd="slow" advTm="136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99681" y="62836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</a:t>
            </a:r>
            <a:r>
              <a:rPr lang="ja-JP" altLang="en-US" sz="2000" spc="600" dirty="0" smtClean="0">
                <a:latin typeface="メイリオ" panose="020B0604030504040204" pitchFamily="50" charset="-128"/>
              </a:rPr>
              <a:t>〇〇〇〇</a:t>
            </a:r>
            <a:r>
              <a:rPr lang="ja-JP" altLang="en-US" sz="2000" spc="600" dirty="0">
                <a:latin typeface="メイリオ" panose="020B0604030504040204" pitchFamily="50" charset="-128"/>
              </a:rPr>
              <a:t>◎〇〇〇〇●〇〇〇〇◎〇〇〇〇</a:t>
            </a:r>
            <a:r>
              <a:rPr lang="ja-JP" altLang="en-US" sz="2000" spc="600" dirty="0" smtClean="0">
                <a:latin typeface="+mn-ea"/>
              </a:rPr>
              <a:t>。</a:t>
            </a:r>
            <a:endParaRPr lang="en-US" altLang="ja-JP" sz="2000" spc="6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238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>
                <a:latin typeface="メイリオ" panose="020B0604030504040204" pitchFamily="50" charset="-128"/>
              </a:rPr>
              <a:t>地域医療連携の紹介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地域医療連携情報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2"/>
    </mc:Choice>
    <mc:Fallback xmlns="">
      <p:transition spd="slow" advTm="136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1918</TotalTime>
  <Words>114</Words>
  <Application>Microsoft Office PowerPoint</Application>
  <PresentationFormat>画面に合わせる (16:9)</PresentationFormat>
  <Paragraphs>10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81</cp:revision>
  <dcterms:created xsi:type="dcterms:W3CDTF">2017-08-30T05:37:27Z</dcterms:created>
  <dcterms:modified xsi:type="dcterms:W3CDTF">2018-03-12T02:47:21Z</dcterms:modified>
</cp:coreProperties>
</file>