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0" r:id="rId2"/>
    <p:sldId id="263" r:id="rId3"/>
    <p:sldId id="262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56" autoAdjust="0"/>
  </p:normalViewPr>
  <p:slideViewPr>
    <p:cSldViewPr>
      <p:cViewPr varScale="1">
        <p:scale>
          <a:sx n="79" d="100"/>
          <a:sy n="79" d="100"/>
        </p:scale>
        <p:origin x="216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084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66BA2-B650-40FB-8696-C78F8308B4E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93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90" y="123478"/>
            <a:ext cx="9187202" cy="6124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地域医療連携情報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1975955"/>
            <a:ext cx="5760640" cy="1049106"/>
          </a:xfrm>
          <a:prstGeom prst="rect">
            <a:avLst/>
          </a:prstGeom>
          <a:solidFill>
            <a:schemeClr val="bg1"/>
          </a:solidFill>
        </p:spPr>
        <p:txBody>
          <a:bodyPr wrap="square" tIns="180000" bIns="36000" rtlCol="0">
            <a:spAutoFit/>
          </a:bodyPr>
          <a:lstStyle/>
          <a:p>
            <a:pPr algn="ctr"/>
            <a:endParaRPr kumimoji="1" lang="ja-JP" altLang="en-US" sz="5400" b="1" spc="600" dirty="0">
              <a:solidFill>
                <a:schemeClr val="accent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7704" y="2067694"/>
            <a:ext cx="5760640" cy="895218"/>
          </a:xfrm>
          <a:prstGeom prst="rect">
            <a:avLst/>
          </a:prstGeom>
          <a:noFill/>
        </p:spPr>
        <p:txBody>
          <a:bodyPr wrap="square" tIns="180000" bIns="36000" rtlCol="0">
            <a:spAutoFit/>
          </a:bodyPr>
          <a:lstStyle/>
          <a:p>
            <a:pPr algn="ctr"/>
            <a:r>
              <a:rPr lang="zh-TW" altLang="en-US" sz="4400" b="1" spc="600" dirty="0">
                <a:solidFill>
                  <a:schemeClr val="accent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地域医療連携情報</a:t>
            </a:r>
            <a:endParaRPr kumimoji="1" lang="ja-JP" altLang="en-US" sz="4400" b="1" spc="600" dirty="0">
              <a:solidFill>
                <a:schemeClr val="accent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6"/>
    </mc:Choice>
    <mc:Fallback xmlns="">
      <p:transition spd="slow" advTm="50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6" grpId="0" build="allAtOnce"/>
      <p:bldP spid="6" grpI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99681" y="62836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9592" y="1628031"/>
            <a:ext cx="723302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◎〇〇〇〇●〇〇〇〇◎〇〇〇〇</a:t>
            </a:r>
            <a:r>
              <a:rPr lang="ja-JP" altLang="en-US" sz="2000" spc="600" dirty="0" smtClean="0">
                <a:latin typeface="+mn-ea"/>
              </a:rPr>
              <a:t>。</a:t>
            </a:r>
            <a:endParaRPr lang="en-US" altLang="ja-JP" sz="2000" spc="600" dirty="0" smtClean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1600" y="932383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spc="600" dirty="0">
                <a:latin typeface="メイリオ" panose="020B0604030504040204" pitchFamily="50" charset="-128"/>
              </a:rPr>
              <a:t>地域医療連携の紹介</a:t>
            </a:r>
            <a:endParaRPr lang="en-US" altLang="zh-CN" sz="28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71600" y="1476676"/>
            <a:ext cx="7128792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地域医療連携情報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660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22"/>
    </mc:Choice>
    <mc:Fallback xmlns="">
      <p:transition spd="slow" advTm="136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99681" y="628360"/>
            <a:ext cx="7632848" cy="3744416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9592" y="1628031"/>
            <a:ext cx="723302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</a:t>
            </a:r>
            <a:r>
              <a:rPr lang="ja-JP" altLang="en-US" sz="2000" spc="600" dirty="0" smtClean="0">
                <a:latin typeface="メイリオ" panose="020B0604030504040204" pitchFamily="50" charset="-128"/>
              </a:rPr>
              <a:t>〇〇〇〇</a:t>
            </a:r>
            <a:r>
              <a:rPr lang="ja-JP" altLang="en-US" sz="2000" spc="600" dirty="0">
                <a:latin typeface="メイリオ" panose="020B0604030504040204" pitchFamily="50" charset="-128"/>
              </a:rPr>
              <a:t>◎〇〇〇〇●〇〇〇〇◎〇〇〇〇</a:t>
            </a:r>
            <a:r>
              <a:rPr lang="ja-JP" altLang="en-US" sz="2000" spc="600" dirty="0" smtClean="0">
                <a:latin typeface="+mn-ea"/>
              </a:rPr>
              <a:t>。</a:t>
            </a:r>
            <a:endParaRPr lang="en-US" altLang="ja-JP" sz="2000" spc="600" dirty="0" smtClean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1600" y="932383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spc="600" dirty="0">
                <a:latin typeface="メイリオ" panose="020B0604030504040204" pitchFamily="50" charset="-128"/>
              </a:rPr>
              <a:t>地域医療連携の紹介</a:t>
            </a:r>
            <a:endParaRPr lang="en-US" altLang="zh-CN" sz="28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971600" y="1476676"/>
            <a:ext cx="7128792" cy="4571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6213" y="83347"/>
            <a:ext cx="7422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spc="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地域医療連携情報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70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622"/>
    </mc:Choice>
    <mc:Fallback xmlns="">
      <p:transition spd="slow" advTm="1362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11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1918</TotalTime>
  <Words>114</Words>
  <Application>Microsoft Office PowerPoint</Application>
  <PresentationFormat>画面に合わせる (16:9)</PresentationFormat>
  <Paragraphs>10</Paragraphs>
  <Slides>3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81</cp:revision>
  <dcterms:created xsi:type="dcterms:W3CDTF">2017-08-30T05:37:27Z</dcterms:created>
  <dcterms:modified xsi:type="dcterms:W3CDTF">2018-03-12T02:47:21Z</dcterms:modified>
</cp:coreProperties>
</file>