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2" r:id="rId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56" autoAdjust="0"/>
  </p:normalViewPr>
  <p:slideViewPr>
    <p:cSldViewPr>
      <p:cViewPr varScale="1">
        <p:scale>
          <a:sx n="104" d="100"/>
          <a:sy n="104" d="100"/>
        </p:scale>
        <p:origin x="126" y="4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2A79A-26A5-463E-B9C2-B17B75F40AAA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66BA2-B650-40FB-8696-C78F8308B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66BA2-B650-40FB-8696-C78F8308B4E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37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54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3908295"/>
            <a:ext cx="4429125" cy="1714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3909060"/>
            <a:ext cx="1583911" cy="1714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92746"/>
            <a:ext cx="9144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09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6318-DF32-43DF-A06A-F00D54CEB4A7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5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</a:rPr>
              <a:t>面会</a:t>
            </a:r>
            <a:r>
              <a:rPr lang="ja-JP" altLang="en-US" sz="2400" spc="600" dirty="0">
                <a:solidFill>
                  <a:schemeClr val="bg1"/>
                </a:solidFill>
                <a:latin typeface="メイリオ" panose="020B0604030504040204" pitchFamily="50" charset="-128"/>
              </a:rPr>
              <a:t>のお願い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07704" y="1975955"/>
            <a:ext cx="5760640" cy="1049106"/>
          </a:xfrm>
          <a:prstGeom prst="rect">
            <a:avLst/>
          </a:prstGeom>
          <a:solidFill>
            <a:schemeClr val="bg1"/>
          </a:solidFill>
        </p:spPr>
        <p:txBody>
          <a:bodyPr wrap="square" tIns="180000" bIns="36000" rtlCol="0">
            <a:spAutoFit/>
          </a:bodyPr>
          <a:lstStyle/>
          <a:p>
            <a:pPr algn="ctr"/>
            <a:endParaRPr kumimoji="1" lang="ja-JP" altLang="en-US" sz="5400" b="1" spc="600" dirty="0">
              <a:solidFill>
                <a:schemeClr val="accent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07704" y="2036572"/>
            <a:ext cx="5760640" cy="895218"/>
          </a:xfrm>
          <a:prstGeom prst="rect">
            <a:avLst/>
          </a:prstGeom>
          <a:noFill/>
        </p:spPr>
        <p:txBody>
          <a:bodyPr wrap="square" tIns="180000" bIns="36000" rtlCol="0">
            <a:spAutoFit/>
          </a:bodyPr>
          <a:lstStyle/>
          <a:p>
            <a:pPr algn="ctr"/>
            <a:r>
              <a:rPr kumimoji="1" lang="ja-JP" altLang="en-US" sz="4400" b="1" spc="600" dirty="0" smtClean="0">
                <a:solidFill>
                  <a:schemeClr val="accent1"/>
                </a:solidFill>
              </a:rPr>
              <a:t>面会のお願い</a:t>
            </a:r>
            <a:endParaRPr kumimoji="1" lang="ja-JP" altLang="en-US" sz="4400" b="1" spc="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8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13"/>
    </mc:Choice>
    <mc:Fallback xmlns="">
      <p:transition spd="slow" advTm="51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6" grpId="0" build="allAtOnce"/>
      <p:bldP spid="6" grpI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0" y="474368"/>
            <a:ext cx="9216572" cy="4299942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2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93746" y="1491630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spc="600" dirty="0" smtClean="0">
                <a:latin typeface="メイリオ" panose="020B0604030504040204" pitchFamily="50" charset="-128"/>
              </a:rPr>
              <a:t>一般</a:t>
            </a:r>
            <a:r>
              <a:rPr lang="ja-JP" altLang="en-US" sz="3200" b="1" spc="600" dirty="0">
                <a:latin typeface="メイリオ" panose="020B0604030504040204" pitchFamily="50" charset="-128"/>
              </a:rPr>
              <a:t>病棟の面会時間</a:t>
            </a:r>
            <a:endParaRPr lang="en-US" altLang="zh-CN" sz="3200" b="1" spc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319315"/>
              </p:ext>
            </p:extLst>
          </p:nvPr>
        </p:nvGraphicFramePr>
        <p:xfrm>
          <a:off x="271060" y="2067693"/>
          <a:ext cx="8621419" cy="22878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6764"/>
                <a:gridCol w="5904655"/>
              </a:tblGrid>
              <a:tr h="926003"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月曜日～土曜日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B="3600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15</a:t>
                      </a:r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2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2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2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00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B="3600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033264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>
                          <a:latin typeface="+mn-ea"/>
                          <a:ea typeface="+mn-ea"/>
                        </a:rPr>
                        <a:t>日・祝祭日</a:t>
                      </a:r>
                      <a:endParaRPr kumimoji="1" lang="ja-JP" altLang="en-US" sz="2800" dirty="0">
                        <a:latin typeface="+mn-ea"/>
                        <a:ea typeface="+mn-ea"/>
                      </a:endParaRPr>
                    </a:p>
                  </a:txBody>
                  <a:tcPr marB="3600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en-US" altLang="ja-JP" sz="2800" dirty="0" smtClean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280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2800" dirty="0" smtClean="0"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2800" dirty="0" smtClean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2800" dirty="0" smtClean="0">
                          <a:latin typeface="+mn-ea"/>
                          <a:ea typeface="+mn-ea"/>
                        </a:rPr>
                        <a:t>12</a:t>
                      </a:r>
                      <a:r>
                        <a:rPr kumimoji="1" lang="ja-JP" altLang="en-US" sz="280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2800" dirty="0" smtClean="0">
                          <a:latin typeface="+mn-ea"/>
                          <a:ea typeface="+mn-ea"/>
                        </a:rPr>
                        <a:t>00</a:t>
                      </a:r>
                      <a:endParaRPr kumimoji="1" lang="en-US" altLang="ja-JP" sz="2800" baseline="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en-US" altLang="ja-JP" sz="2800" dirty="0" smtClean="0">
                          <a:latin typeface="+mn-ea"/>
                          <a:ea typeface="+mn-ea"/>
                        </a:rPr>
                        <a:t>15</a:t>
                      </a:r>
                      <a:r>
                        <a:rPr kumimoji="1" lang="ja-JP" altLang="en-US" sz="280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2800" dirty="0" smtClean="0"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2800" dirty="0" smtClean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2800" dirty="0" smtClean="0"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280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2800" dirty="0" smtClean="0">
                          <a:latin typeface="+mn-ea"/>
                          <a:ea typeface="+mn-ea"/>
                        </a:rPr>
                        <a:t>00</a:t>
                      </a:r>
                      <a:endParaRPr kumimoji="1" lang="ja-JP" altLang="en-US" sz="2800" dirty="0">
                        <a:latin typeface="+mn-ea"/>
                        <a:ea typeface="+mn-ea"/>
                      </a:endParaRPr>
                    </a:p>
                  </a:txBody>
                  <a:tcPr marB="3600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" name="テキスト ボックス 18"/>
          <p:cNvSpPr txBox="1"/>
          <p:nvPr/>
        </p:nvSpPr>
        <p:spPr>
          <a:xfrm>
            <a:off x="193746" y="807139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spc="600" dirty="0">
                <a:solidFill>
                  <a:srgbClr val="C00000"/>
                </a:solidFill>
                <a:latin typeface="メイリオ" panose="020B0604030504040204" pitchFamily="50" charset="-128"/>
              </a:rPr>
              <a:t>ご面会について</a:t>
            </a:r>
            <a:endParaRPr lang="en-US" altLang="zh-CN" sz="3200" b="1" spc="600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</a:rPr>
              <a:t>面会</a:t>
            </a:r>
            <a:r>
              <a:rPr lang="ja-JP" altLang="en-US" sz="2400" spc="600" dirty="0">
                <a:solidFill>
                  <a:schemeClr val="bg1"/>
                </a:solidFill>
                <a:latin typeface="メイリオ" panose="020B0604030504040204" pitchFamily="50" charset="-128"/>
              </a:rPr>
              <a:t>のお願い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70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96"/>
    </mc:Choice>
    <mc:Fallback xmlns="">
      <p:transition spd="slow" advTm="112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6" grpId="0"/>
      <p:bldP spid="19" grpId="0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2037</TotalTime>
  <Words>43</Words>
  <Application>Microsoft Office PowerPoint</Application>
  <PresentationFormat>画面に合わせる (16:9)</PresentationFormat>
  <Paragraphs>11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Calibri</vt:lpstr>
      <vt:lpstr>Century Gothic</vt:lpstr>
      <vt:lpstr>Wingdings 3</vt:lpstr>
      <vt:lpstr>ウィスプ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FS</dc:creator>
  <cp:lastModifiedBy>FS</cp:lastModifiedBy>
  <cp:revision>88</cp:revision>
  <dcterms:created xsi:type="dcterms:W3CDTF">2017-08-30T05:37:27Z</dcterms:created>
  <dcterms:modified xsi:type="dcterms:W3CDTF">2018-03-09T12:01:18Z</dcterms:modified>
</cp:coreProperties>
</file>