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26" y="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2746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面会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のお願い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36572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4400" b="1" spc="600" dirty="0" smtClean="0">
                <a:solidFill>
                  <a:schemeClr val="accent1"/>
                </a:solidFill>
              </a:rPr>
              <a:t>面会のお願い</a:t>
            </a:r>
            <a:endParaRPr kumimoji="1" lang="ja-JP" altLang="en-US" sz="44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474368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3746" y="149163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 smtClean="0">
                <a:latin typeface="メイリオ" panose="020B0604030504040204" pitchFamily="50" charset="-128"/>
              </a:rPr>
              <a:t>一般</a:t>
            </a:r>
            <a:r>
              <a:rPr lang="ja-JP" altLang="en-US" sz="3200" b="1" spc="600" dirty="0">
                <a:latin typeface="メイリオ" panose="020B0604030504040204" pitchFamily="50" charset="-128"/>
              </a:rPr>
              <a:t>病棟の面会時間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19315"/>
              </p:ext>
            </p:extLst>
          </p:nvPr>
        </p:nvGraphicFramePr>
        <p:xfrm>
          <a:off x="271060" y="2067693"/>
          <a:ext cx="8621419" cy="228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764"/>
                <a:gridCol w="5904655"/>
              </a:tblGrid>
              <a:tr h="926003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月曜日～土曜日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3600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3600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33264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日・祝祭日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3600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00</a:t>
                      </a:r>
                      <a:endParaRPr kumimoji="1" lang="en-US" altLang="ja-JP" sz="2800" baseline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00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3600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193746" y="80713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>
                <a:solidFill>
                  <a:srgbClr val="C00000"/>
                </a:solidFill>
                <a:latin typeface="メイリオ" panose="020B0604030504040204" pitchFamily="50" charset="-128"/>
              </a:rPr>
              <a:t>ご面会について</a:t>
            </a:r>
            <a:endParaRPr lang="en-US" altLang="zh-CN" sz="3200" b="1" spc="6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面会</a:t>
            </a:r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のお願い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/>
      <p:bldP spid="19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2037</TotalTime>
  <Words>43</Words>
  <Application>Microsoft Office PowerPoint</Application>
  <PresentationFormat>画面に合わせる (16:9)</PresentationFormat>
  <Paragraphs>11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88</cp:revision>
  <dcterms:created xsi:type="dcterms:W3CDTF">2017-08-30T05:37:27Z</dcterms:created>
  <dcterms:modified xsi:type="dcterms:W3CDTF">2018-03-09T12:01:18Z</dcterms:modified>
</cp:coreProperties>
</file>