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0" r:id="rId2"/>
    <p:sldId id="262" r:id="rId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2A79A-26A5-463E-B9C2-B17B75F40AAA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6BA2-B650-40FB-8696-C78F8308B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69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6BA2-B650-40FB-8696-C78F8308B4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54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B6AD6C-9235-4F6E-8A1F-BBFDF9628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4" t="5153" r="6184" b="25792"/>
          <a:stretch/>
        </p:blipFill>
        <p:spPr>
          <a:xfrm>
            <a:off x="-36512" y="195486"/>
            <a:ext cx="92170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6318-DF32-43DF-A06A-F00D54CEB4A7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86B6AD6C-9235-4F6E-8A1F-BBFDF9628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6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4711452"/>
            <a:ext cx="914400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-1"/>
            <a:ext cx="9144001" cy="564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6213" y="83347"/>
            <a:ext cx="742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600" dirty="0">
                <a:solidFill>
                  <a:schemeClr val="bg1"/>
                </a:solidFill>
                <a:latin typeface="メイリオ" panose="020B0604030504040204" pitchFamily="50" charset="-128"/>
              </a:rPr>
              <a:t>病院理念・</a:t>
            </a:r>
            <a:r>
              <a:rPr lang="ja-JP" altLang="en-US" sz="2400" spc="600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取り組み</a:t>
            </a:r>
            <a:endParaRPr lang="en-US" altLang="zh-CN" sz="2400" b="1" spc="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" y="2053656"/>
            <a:ext cx="9144000" cy="10801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228384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spc="600" dirty="0" smtClean="0">
                <a:solidFill>
                  <a:schemeClr val="accent1"/>
                </a:solidFill>
              </a:rPr>
              <a:t>病院理念・取り組み</a:t>
            </a:r>
            <a:endParaRPr kumimoji="1" lang="ja-JP" altLang="en-US" sz="4000" b="1" spc="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1"/>
    </mc:Choice>
    <mc:Fallback xmlns="">
      <p:transition spd="slow" advTm="6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5576" y="771550"/>
            <a:ext cx="7632848" cy="374441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2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4711452"/>
            <a:ext cx="914400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-1"/>
            <a:ext cx="9144001" cy="5641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1542709"/>
            <a:ext cx="74888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spc="600" dirty="0" smtClean="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●〇〇〇〇◎〇〇〇〇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●</a:t>
            </a:r>
            <a:r>
              <a:rPr lang="ja-JP" altLang="en-US" sz="2000" spc="60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000" spc="600">
                <a:latin typeface="メイリオ" panose="020B0604030504040204" pitchFamily="50" charset="-128"/>
              </a:rPr>
              <a:t>◎〇〇〇〇●〇〇〇〇</a:t>
            </a:r>
            <a:endParaRPr kumimoji="1" lang="ja-JP" altLang="en-US" sz="2000" spc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90740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pc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病院理念・取り組み</a:t>
            </a:r>
            <a:endParaRPr lang="en-US" altLang="zh-CN" sz="3200" b="1" spc="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71600" y="1476676"/>
            <a:ext cx="72008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6213" y="83347"/>
            <a:ext cx="742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600" dirty="0">
                <a:solidFill>
                  <a:schemeClr val="bg1"/>
                </a:solidFill>
                <a:latin typeface="メイリオ" panose="020B0604030504040204" pitchFamily="50" charset="-128"/>
              </a:rPr>
              <a:t>病院理念・</a:t>
            </a:r>
            <a:r>
              <a:rPr lang="ja-JP" altLang="en-US" sz="2400" spc="600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取り組み</a:t>
            </a:r>
            <a:endParaRPr lang="en-US" altLang="zh-CN" sz="2400" b="1" spc="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3"/>
    </mc:Choice>
    <mc:Fallback xmlns="">
      <p:transition spd="slow" advTm="12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2125</TotalTime>
  <Words>61</Words>
  <Application>Microsoft Office PowerPoint</Application>
  <PresentationFormat>画面に合わせる (16:9)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メイリオ</vt:lpstr>
      <vt:lpstr>Calibri</vt:lpstr>
      <vt:lpstr>Century Gothic</vt:lpstr>
      <vt:lpstr>Wingdings 3</vt:lpstr>
      <vt:lpstr>ウィスプ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FS</dc:creator>
  <cp:lastModifiedBy>adachi</cp:lastModifiedBy>
  <cp:revision>77</cp:revision>
  <dcterms:created xsi:type="dcterms:W3CDTF">2017-08-30T05:37:27Z</dcterms:created>
  <dcterms:modified xsi:type="dcterms:W3CDTF">2018-03-12T02:24:35Z</dcterms:modified>
</cp:coreProperties>
</file>