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0" r:id="rId2"/>
    <p:sldId id="262" r:id="rId3"/>
    <p:sldId id="263" r:id="rId4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6" autoAdjust="0"/>
  </p:normalViewPr>
  <p:slideViewPr>
    <p:cSldViewPr>
      <p:cViewPr varScale="1">
        <p:scale>
          <a:sx n="79" d="100"/>
          <a:sy n="79" d="100"/>
        </p:scale>
        <p:origin x="2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2A79A-26A5-463E-B9C2-B17B75F40AAA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6BA2-B650-40FB-8696-C78F8308B4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9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6BA2-B650-40FB-8696-C78F8308B4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6BA2-B650-40FB-8696-C78F8308B4E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00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54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B6AD6C-9235-4F6E-8A1F-BBFDF9628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233" t="22990"/>
          <a:stretch/>
        </p:blipFill>
        <p:spPr>
          <a:xfrm>
            <a:off x="-36512" y="-20538"/>
            <a:ext cx="918051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6318-DF32-43DF-A06A-F00D54CEB4A7}" type="datetimeFigureOut">
              <a:rPr kumimoji="1" lang="ja-JP" altLang="en-US" smtClean="0"/>
              <a:t>2018/3/12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6B6AD6C-9235-4F6E-8A1F-BBFDF96284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6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kumimoji="1"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46213" y="83347"/>
            <a:ext cx="742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>
                <a:solidFill>
                  <a:schemeClr val="bg1"/>
                </a:solidFill>
                <a:latin typeface="メイリオ" panose="020B0604030504040204" pitchFamily="50" charset="-128"/>
              </a:rPr>
              <a:t>患者からの質問とその回答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07704" y="1975955"/>
            <a:ext cx="5760640" cy="1049106"/>
          </a:xfrm>
          <a:prstGeom prst="rect">
            <a:avLst/>
          </a:prstGeom>
          <a:solidFill>
            <a:schemeClr val="bg1"/>
          </a:solidFill>
        </p:spPr>
        <p:txBody>
          <a:bodyPr wrap="square" tIns="180000" bIns="36000" rtlCol="0">
            <a:spAutoFit/>
          </a:bodyPr>
          <a:lstStyle/>
          <a:p>
            <a:pPr algn="ctr"/>
            <a:endParaRPr kumimoji="1" lang="ja-JP" altLang="en-US" sz="5400" b="1" spc="600" dirty="0">
              <a:solidFill>
                <a:schemeClr val="accent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07704" y="2139702"/>
            <a:ext cx="5760640" cy="648997"/>
          </a:xfrm>
          <a:prstGeom prst="rect">
            <a:avLst/>
          </a:prstGeom>
          <a:noFill/>
        </p:spPr>
        <p:txBody>
          <a:bodyPr wrap="square" tIns="180000" bIns="36000" rtlCol="0">
            <a:spAutoFit/>
          </a:bodyPr>
          <a:lstStyle/>
          <a:p>
            <a:pPr algn="ctr"/>
            <a:r>
              <a:rPr lang="ja-JP" altLang="en-US" sz="2800" b="1" spc="600" dirty="0">
                <a:solidFill>
                  <a:schemeClr val="accent1"/>
                </a:solidFill>
              </a:rPr>
              <a:t>患者からの質問とその回答</a:t>
            </a:r>
            <a:endParaRPr kumimoji="1" lang="ja-JP" altLang="en-US" sz="2800" b="1" spc="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8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3"/>
    </mc:Choice>
    <mc:Fallback xmlns="">
      <p:transition spd="slow" advTm="5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6" grpId="0" build="allAtOnce"/>
      <p:bldP spid="6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6213" y="83347"/>
            <a:ext cx="785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>
                <a:solidFill>
                  <a:schemeClr val="bg1"/>
                </a:solidFill>
                <a:latin typeface="メイリオ" panose="020B0604030504040204" pitchFamily="50" charset="-128"/>
              </a:rPr>
              <a:t>患者からの質問とその回答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95980" y="987574"/>
            <a:ext cx="85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 smtClean="0">
                <a:latin typeface="+mn-ea"/>
              </a:rPr>
              <a:t>Q.</a:t>
            </a:r>
            <a:r>
              <a:rPr lang="ja-JP" altLang="en-US" sz="2400" b="1" dirty="0">
                <a:latin typeface="+mn-ea"/>
              </a:rPr>
              <a:t> </a:t>
            </a: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〇〇〇〇？</a:t>
            </a:r>
            <a:endParaRPr lang="ja-JP" altLang="en-US" sz="2400" b="1" dirty="0"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95980" y="1843588"/>
            <a:ext cx="8031757" cy="237626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66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35839" y="1900976"/>
            <a:ext cx="806489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◎〇〇〇〇●〇〇〇〇◎〇〇〇〇●〇〇〇〇◎〇〇〇〇●〇〇〇〇◎〇〇〇〇●〇〇〇〇◎〇〇〇〇●〇〇〇〇◎〇〇〇〇●〇〇〇〇◎〇〇〇〇●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</a:t>
            </a:r>
            <a:endParaRPr lang="ja-JP" altLang="en-US" sz="2400" spc="6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6"/>
    </mc:Choice>
    <mc:Fallback xmlns="">
      <p:transition spd="slow" advTm="1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4711452"/>
            <a:ext cx="9144001" cy="4320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-1"/>
            <a:ext cx="9144001" cy="5641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6213" y="83347"/>
            <a:ext cx="7854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pc="600" dirty="0">
                <a:solidFill>
                  <a:schemeClr val="bg1"/>
                </a:solidFill>
                <a:latin typeface="メイリオ" panose="020B0604030504040204" pitchFamily="50" charset="-128"/>
              </a:rPr>
              <a:t>患者からの質問とその回答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95980" y="987574"/>
            <a:ext cx="8532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 smtClean="0">
                <a:latin typeface="+mn-ea"/>
              </a:rPr>
              <a:t>Q.</a:t>
            </a:r>
            <a:r>
              <a:rPr lang="ja-JP" altLang="en-US" sz="2400" b="1" dirty="0">
                <a:latin typeface="+mn-ea"/>
              </a:rPr>
              <a:t> </a:t>
            </a: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〇〇〇〇？</a:t>
            </a:r>
            <a:endParaRPr lang="ja-JP" altLang="en-US" sz="2400" b="1" dirty="0">
              <a:latin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95980" y="1843588"/>
            <a:ext cx="8031757" cy="237626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66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35839" y="1900976"/>
            <a:ext cx="806489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spc="600" dirty="0">
                <a:latin typeface="メイリオ" panose="020B0604030504040204" pitchFamily="50" charset="-128"/>
              </a:rPr>
              <a:t>◎〇〇〇〇●〇〇〇〇◎〇〇〇〇●〇〇〇〇◎〇〇〇〇●〇〇〇〇◎〇〇〇〇●〇〇〇〇◎〇〇〇〇●〇〇〇〇◎〇〇〇〇●〇〇〇〇◎〇〇〇〇●</a:t>
            </a:r>
            <a:r>
              <a:rPr lang="ja-JP" altLang="en-US" sz="2400" spc="600" dirty="0" smtClean="0">
                <a:latin typeface="メイリオ" panose="020B0604030504040204" pitchFamily="50" charset="-128"/>
              </a:rPr>
              <a:t>〇〇〇〇</a:t>
            </a:r>
            <a:endParaRPr lang="ja-JP" altLang="en-US" sz="2400" spc="600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0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6"/>
    </mc:Choice>
    <mc:Fallback xmlns="">
      <p:transition spd="slow" advTm="11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5" grpId="0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2238</TotalTime>
  <Words>104</Words>
  <Application>Microsoft Office PowerPoint</Application>
  <PresentationFormat>画面に合わせる (16:9)</PresentationFormat>
  <Paragraphs>10</Paragraphs>
  <Slides>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メイリオ</vt:lpstr>
      <vt:lpstr>Calibri</vt:lpstr>
      <vt:lpstr>Century Gothic</vt:lpstr>
      <vt:lpstr>Wingdings 3</vt:lpstr>
      <vt:lpstr>ウィスプ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FS</dc:creator>
  <cp:lastModifiedBy>adachi</cp:lastModifiedBy>
  <cp:revision>91</cp:revision>
  <dcterms:created xsi:type="dcterms:W3CDTF">2017-08-30T05:37:27Z</dcterms:created>
  <dcterms:modified xsi:type="dcterms:W3CDTF">2018-03-12T02:46:01Z</dcterms:modified>
</cp:coreProperties>
</file>