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20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74BD7-DC3B-4EB0-BBAC-881580FC8074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04858-1E21-4CEF-9AD7-B3A547B7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19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874" y="-474286"/>
            <a:ext cx="9199095" cy="91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1995686"/>
            <a:ext cx="5760640" cy="956773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800" b="1" spc="600" dirty="0" smtClean="0">
                <a:solidFill>
                  <a:schemeClr val="accent1"/>
                </a:solidFill>
              </a:rPr>
              <a:t>お</a:t>
            </a:r>
            <a:r>
              <a:rPr lang="ja-JP" altLang="en-US" sz="4800" b="1" spc="600" dirty="0">
                <a:solidFill>
                  <a:schemeClr val="accent1"/>
                </a:solidFill>
              </a:rPr>
              <a:t>知</a:t>
            </a:r>
            <a:r>
              <a:rPr lang="ja-JP" altLang="en-US" sz="4800" b="1" spc="600" dirty="0" smtClean="0">
                <a:solidFill>
                  <a:schemeClr val="accent1"/>
                </a:solidFill>
              </a:rPr>
              <a:t>らせ</a:t>
            </a:r>
            <a:endParaRPr kumimoji="1" lang="ja-JP" altLang="en-US" sz="48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この</a:t>
            </a:r>
            <a:r>
              <a:rPr lang="ja-JP" altLang="en-US" spc="600" dirty="0" smtClean="0">
                <a:latin typeface="+mn-ea"/>
              </a:rPr>
              <a:t>度</a:t>
            </a:r>
            <a:r>
              <a:rPr lang="ja-JP" altLang="en-US" spc="600" dirty="0" smtClean="0">
                <a:latin typeface="+mn-ea"/>
              </a:rPr>
              <a:t>〇〇</a:t>
            </a:r>
            <a:r>
              <a:rPr lang="ja-JP" altLang="en-US" spc="600" dirty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病院</a:t>
            </a:r>
            <a:r>
              <a:rPr lang="ja-JP" altLang="en-US" spc="600" dirty="0">
                <a:latin typeface="+mn-ea"/>
              </a:rPr>
              <a:t>では</a:t>
            </a:r>
            <a:r>
              <a:rPr lang="ja-JP" altLang="en-US" spc="600" dirty="0" smtClean="0">
                <a:latin typeface="+mn-ea"/>
              </a:rPr>
              <a:t>、〇〇〇〇院長の</a:t>
            </a:r>
            <a:r>
              <a:rPr lang="ja-JP" altLang="en-US" spc="600" dirty="0">
                <a:latin typeface="+mn-ea"/>
              </a:rPr>
              <a:t>退任</a:t>
            </a:r>
            <a:r>
              <a:rPr lang="ja-JP" altLang="en-US" spc="600" dirty="0" smtClean="0">
                <a:latin typeface="+mn-ea"/>
              </a:rPr>
              <a:t>に</a:t>
            </a:r>
            <a:r>
              <a:rPr lang="ja-JP" altLang="en-US" spc="600" dirty="0">
                <a:latin typeface="+mn-ea"/>
              </a:rPr>
              <a:t>伴い、</a:t>
            </a:r>
            <a:r>
              <a:rPr lang="ja-JP" altLang="en-US" spc="600" dirty="0" smtClean="0">
                <a:latin typeface="+mn-ea"/>
              </a:rPr>
              <a:t>平成</a:t>
            </a:r>
            <a:r>
              <a:rPr lang="ja-JP" altLang="en-US" spc="600" dirty="0" smtClean="0">
                <a:latin typeface="+mn-ea"/>
              </a:rPr>
              <a:t>〇〇</a:t>
            </a:r>
            <a:r>
              <a:rPr lang="ja-JP" altLang="en-US" spc="600" dirty="0" smtClean="0">
                <a:latin typeface="+mn-ea"/>
              </a:rPr>
              <a:t>年〇〇月</a:t>
            </a:r>
            <a:r>
              <a:rPr lang="ja-JP" altLang="en-US" spc="600" dirty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日付け</a:t>
            </a:r>
            <a:r>
              <a:rPr lang="ja-JP" altLang="en-US" spc="600" dirty="0">
                <a:latin typeface="+mn-ea"/>
              </a:rPr>
              <a:t>で</a:t>
            </a:r>
            <a:r>
              <a:rPr lang="ja-JP" altLang="en-US" spc="600" dirty="0" smtClean="0">
                <a:latin typeface="+mn-ea"/>
              </a:rPr>
              <a:t>、</a:t>
            </a:r>
            <a:r>
              <a:rPr lang="ja-JP" altLang="en-US" spc="600" dirty="0" smtClean="0">
                <a:latin typeface="+mn-ea"/>
              </a:rPr>
              <a:t>〇〇 〇〇</a:t>
            </a:r>
            <a:r>
              <a:rPr lang="ja-JP" altLang="en-US" spc="600" dirty="0" smtClean="0">
                <a:latin typeface="+mn-ea"/>
              </a:rPr>
              <a:t>が</a:t>
            </a:r>
            <a:r>
              <a:rPr lang="ja-JP" altLang="en-US" spc="600" dirty="0">
                <a:latin typeface="+mn-ea"/>
              </a:rPr>
              <a:t>病院長に就任いたしました。</a:t>
            </a:r>
            <a:endParaRPr lang="ja-JP" altLang="en-US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97088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latin typeface="メイリオ" panose="020B0604030504040204" pitchFamily="50" charset="-128"/>
              </a:rPr>
              <a:t>病院長の交代について</a:t>
            </a:r>
            <a:endParaRPr lang="en-US" altLang="zh-CN" sz="24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2251</TotalTime>
  <Words>39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88</cp:revision>
  <dcterms:created xsi:type="dcterms:W3CDTF">2017-08-30T05:37:27Z</dcterms:created>
  <dcterms:modified xsi:type="dcterms:W3CDTF">2018-03-12T01:57:49Z</dcterms:modified>
</cp:coreProperties>
</file>