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handoutMasterIdLst>
    <p:handoutMasterId r:id="rId5"/>
  </p:handoutMasterIdLst>
  <p:sldIdLst>
    <p:sldId id="260" r:id="rId2"/>
    <p:sldId id="262" r:id="rId3"/>
  </p:sldIdLst>
  <p:sldSz cx="9144000" cy="5143500" type="screen16x9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256" autoAdjust="0"/>
  </p:normalViewPr>
  <p:slideViewPr>
    <p:cSldViewPr>
      <p:cViewPr varScale="1">
        <p:scale>
          <a:sx n="88" d="100"/>
          <a:sy n="88" d="100"/>
        </p:scale>
        <p:origin x="792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F274BD7-DC3B-4EB0-BBAC-881580FC8074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1D04858-1E21-4CEF-9AD7-B3A547B77428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84192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B2A79A-26A5-463E-B9C2-B17B75F40AAA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B66BA2-B650-40FB-8696-C78F8308B4E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056924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B66BA2-B650-40FB-8696-C78F8308B4E6}" type="slidenum">
              <a:rPr kumimoji="1" lang="ja-JP" altLang="en-US" smtClean="0"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4937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1_タイトル スライド">
    <p:bg>
      <p:bgPr>
        <a:gradFill rotWithShape="1">
          <a:gsLst>
            <a:gs pos="0">
              <a:schemeClr val="bg2">
                <a:tint val="90000"/>
                <a:lumMod val="120000"/>
              </a:schemeClr>
            </a:gs>
            <a:gs pos="54000">
              <a:schemeClr val="bg2">
                <a:shade val="98000"/>
                <a:satMod val="120000"/>
                <a:lumMod val="9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090422" y="3908295"/>
            <a:ext cx="4429125" cy="171450"/>
          </a:xfrm>
        </p:spPr>
        <p:txBody>
          <a:bodyPr/>
          <a:lstStyle>
            <a:lvl1pPr algn="l"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6455190" y="3909060"/>
            <a:ext cx="1583911" cy="171450"/>
          </a:xfrm>
        </p:spPr>
        <p:txBody>
          <a:bodyPr/>
          <a:lstStyle>
            <a:lvl1pPr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pic>
        <p:nvPicPr>
          <p:cNvPr id="5" name="図 4"/>
          <p:cNvPicPr>
            <a:picLocks noChangeAspect="1"/>
          </p:cNvPicPr>
          <p:nvPr userDrawn="1"/>
        </p:nvPicPr>
        <p:blipFill>
          <a:blip r:embed="rId2" cstate="print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0874" y="-474286"/>
            <a:ext cx="9199095" cy="91080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3710901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171450"/>
            <a:ext cx="2138637" cy="4978971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0416" y="-589"/>
            <a:ext cx="1767506" cy="514052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37160" cy="51435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944694" y="468082"/>
            <a:ext cx="6683765" cy="960668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09" y="1600200"/>
            <a:ext cx="6686550" cy="291465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4597828"/>
            <a:ext cx="859712" cy="27779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886318-DF32-43DF-A06A-F00D54CEB4A7}" type="datetimeFigureOut">
              <a:rPr kumimoji="1" lang="ja-JP" altLang="en-US" smtClean="0"/>
              <a:t>2018/3/12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4601856"/>
            <a:ext cx="5714999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7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60" y="590837"/>
            <a:ext cx="584825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500">
                <a:solidFill>
                  <a:srgbClr val="FEFFFF"/>
                </a:solidFill>
              </a:defRPr>
            </a:lvl1pPr>
          </a:lstStyle>
          <a:p>
            <a:fld id="{86B6AD6C-9235-4F6E-8A1F-BBFDF96284D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6569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iming>
    <p:tnLst>
      <p:par>
        <p:cTn id="1" dur="indefinite" restart="never" nodeType="tmRoot"/>
      </p:par>
    </p:tnLst>
  </p:timing>
  <p:txStyles>
    <p:titleStyle>
      <a:lvl1pPr algn="l" defTabSz="342900" rtl="0" eaLnBrk="1" latinLnBrk="0" hangingPunct="1">
        <a:spcBef>
          <a:spcPct val="0"/>
        </a:spcBef>
        <a:buNone/>
        <a:defRPr kumimoji="1" sz="27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 kumimoji="1">
          <a:solidFill>
            <a:schemeClr val="tx2"/>
          </a:solidFill>
        </a:defRPr>
      </a:lvl2pPr>
      <a:lvl3pPr eaLnBrk="1" hangingPunct="1">
        <a:defRPr kumimoji="1">
          <a:solidFill>
            <a:schemeClr val="tx2"/>
          </a:solidFill>
        </a:defRPr>
      </a:lvl3pPr>
      <a:lvl4pPr eaLnBrk="1" hangingPunct="1">
        <a:defRPr kumimoji="1">
          <a:solidFill>
            <a:schemeClr val="tx2"/>
          </a:solidFill>
        </a:defRPr>
      </a:lvl4pPr>
      <a:lvl5pPr eaLnBrk="1" hangingPunct="1">
        <a:defRPr kumimoji="1">
          <a:solidFill>
            <a:schemeClr val="tx2"/>
          </a:solidFill>
        </a:defRPr>
      </a:lvl5pPr>
      <a:lvl6pPr eaLnBrk="1" hangingPunct="1">
        <a:defRPr kumimoji="1">
          <a:solidFill>
            <a:schemeClr val="tx2"/>
          </a:solidFill>
        </a:defRPr>
      </a:lvl6pPr>
      <a:lvl7pPr eaLnBrk="1" hangingPunct="1">
        <a:defRPr kumimoji="1">
          <a:solidFill>
            <a:schemeClr val="tx2"/>
          </a:solidFill>
        </a:defRPr>
      </a:lvl7pPr>
      <a:lvl8pPr eaLnBrk="1" hangingPunct="1">
        <a:defRPr kumimoji="1">
          <a:solidFill>
            <a:schemeClr val="tx2"/>
          </a:solidFill>
        </a:defRPr>
      </a:lvl8pPr>
      <a:lvl9pPr eaLnBrk="1" hangingPunct="1">
        <a:defRPr kumimoji="1">
          <a:solidFill>
            <a:schemeClr val="tx2"/>
          </a:solidFill>
        </a:defRPr>
      </a:lvl9pPr>
    </p:titleStyle>
    <p:bodyStyle>
      <a:lvl1pPr marL="257175" indent="-257175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3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57213" indent="-214313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572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105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2001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5430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8859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ts val="750"/>
        </a:spcBef>
        <a:spcAft>
          <a:spcPts val="0"/>
        </a:spcAft>
        <a:buClr>
          <a:schemeClr val="accent1"/>
        </a:buClr>
        <a:buFont typeface="Wingdings 3" charset="2"/>
        <a:buChar char=""/>
        <a:defRPr kumimoji="1" sz="9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9" name="正方形/長方形 8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46213" y="83347"/>
            <a:ext cx="742213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1907704" y="1975955"/>
            <a:ext cx="5760640" cy="1049106"/>
          </a:xfrm>
          <a:prstGeom prst="rect">
            <a:avLst/>
          </a:prstGeom>
          <a:solidFill>
            <a:schemeClr val="bg1"/>
          </a:solidFill>
        </p:spPr>
        <p:txBody>
          <a:bodyPr wrap="square" tIns="180000" bIns="36000" rtlCol="0">
            <a:spAutoFit/>
          </a:bodyPr>
          <a:lstStyle/>
          <a:p>
            <a:pPr algn="ctr"/>
            <a:endParaRPr kumimoji="1" lang="ja-JP" altLang="en-US" sz="5400" b="1" spc="600" dirty="0">
              <a:solidFill>
                <a:schemeClr val="accent1"/>
              </a:solidFill>
            </a:endParaRPr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907704" y="1995686"/>
            <a:ext cx="5760640" cy="956773"/>
          </a:xfrm>
          <a:prstGeom prst="rect">
            <a:avLst/>
          </a:prstGeom>
          <a:noFill/>
        </p:spPr>
        <p:txBody>
          <a:bodyPr wrap="square" tIns="180000" bIns="36000" rtlCol="0">
            <a:spAutoFit/>
          </a:bodyPr>
          <a:lstStyle/>
          <a:p>
            <a:pPr algn="ctr"/>
            <a:r>
              <a:rPr lang="ja-JP" altLang="en-US" sz="4800" b="1" spc="600" dirty="0" smtClean="0">
                <a:solidFill>
                  <a:schemeClr val="accent1"/>
                </a:solidFill>
              </a:rPr>
              <a:t>お</a:t>
            </a:r>
            <a:r>
              <a:rPr lang="ja-JP" altLang="en-US" sz="4800" b="1" spc="600" dirty="0">
                <a:solidFill>
                  <a:schemeClr val="accent1"/>
                </a:solidFill>
              </a:rPr>
              <a:t>知</a:t>
            </a:r>
            <a:r>
              <a:rPr lang="ja-JP" altLang="en-US" sz="4800" b="1" spc="600" dirty="0" smtClean="0">
                <a:solidFill>
                  <a:schemeClr val="accent1"/>
                </a:solidFill>
              </a:rPr>
              <a:t>らせ</a:t>
            </a:r>
            <a:endParaRPr kumimoji="1" lang="ja-JP" altLang="en-US" sz="4800" b="1" spc="600" dirty="0">
              <a:solidFill>
                <a:schemeClr val="accent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25861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113"/>
    </mc:Choice>
    <mc:Fallback xmlns="">
      <p:transition spd="slow" advTm="5113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25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animEffect transition="out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0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  <p:bldP spid="6" grpId="0" build="allAtOnce"/>
      <p:bldP spid="6" grpId="1" build="allAtOnce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755576" y="771550"/>
            <a:ext cx="7632848" cy="3744416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0">
                <a:schemeClr val="bg1"/>
              </a:gs>
              <a:gs pos="100000">
                <a:schemeClr val="bg1">
                  <a:shade val="100000"/>
                  <a:satMod val="115000"/>
                  <a:alpha val="66000"/>
                </a:schemeClr>
              </a:gs>
            </a:gsLst>
            <a:path path="circle">
              <a:fillToRect t="100000" r="100000"/>
            </a:path>
            <a:tileRect l="-100000" b="-10000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正方形/長方形 4"/>
          <p:cNvSpPr/>
          <p:nvPr/>
        </p:nvSpPr>
        <p:spPr>
          <a:xfrm>
            <a:off x="0" y="4711452"/>
            <a:ext cx="9144001" cy="432048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" name="正方形/長方形 6"/>
          <p:cNvSpPr/>
          <p:nvPr/>
        </p:nvSpPr>
        <p:spPr>
          <a:xfrm>
            <a:off x="0" y="-1"/>
            <a:ext cx="9144001" cy="56411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899592" y="1628031"/>
            <a:ext cx="7233026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pc="600" dirty="0" smtClean="0">
                <a:latin typeface="+mn-ea"/>
              </a:rPr>
              <a:t>この</a:t>
            </a:r>
            <a:r>
              <a:rPr lang="ja-JP" altLang="en-US" spc="600" dirty="0" smtClean="0">
                <a:latin typeface="+mn-ea"/>
              </a:rPr>
              <a:t>度</a:t>
            </a:r>
            <a:r>
              <a:rPr lang="ja-JP" altLang="en-US" spc="600" dirty="0" smtClean="0">
                <a:latin typeface="+mn-ea"/>
              </a:rPr>
              <a:t>〇〇</a:t>
            </a:r>
            <a:r>
              <a:rPr lang="ja-JP" altLang="en-US" spc="600" dirty="0">
                <a:latin typeface="+mn-ea"/>
              </a:rPr>
              <a:t>〇</a:t>
            </a:r>
            <a:r>
              <a:rPr lang="ja-JP" altLang="en-US" spc="600" dirty="0" smtClean="0">
                <a:latin typeface="+mn-ea"/>
              </a:rPr>
              <a:t>病院</a:t>
            </a:r>
            <a:r>
              <a:rPr lang="ja-JP" altLang="en-US" spc="600" dirty="0">
                <a:latin typeface="+mn-ea"/>
              </a:rPr>
              <a:t>では</a:t>
            </a:r>
            <a:r>
              <a:rPr lang="ja-JP" altLang="en-US" spc="600" dirty="0" smtClean="0">
                <a:latin typeface="+mn-ea"/>
              </a:rPr>
              <a:t>、〇〇〇〇院長の</a:t>
            </a:r>
            <a:r>
              <a:rPr lang="ja-JP" altLang="en-US" spc="600" dirty="0">
                <a:latin typeface="+mn-ea"/>
              </a:rPr>
              <a:t>退任</a:t>
            </a:r>
            <a:r>
              <a:rPr lang="ja-JP" altLang="en-US" spc="600" dirty="0" smtClean="0">
                <a:latin typeface="+mn-ea"/>
              </a:rPr>
              <a:t>に</a:t>
            </a:r>
            <a:r>
              <a:rPr lang="ja-JP" altLang="en-US" spc="600" dirty="0">
                <a:latin typeface="+mn-ea"/>
              </a:rPr>
              <a:t>伴い、</a:t>
            </a:r>
            <a:r>
              <a:rPr lang="ja-JP" altLang="en-US" spc="600" dirty="0" smtClean="0">
                <a:latin typeface="+mn-ea"/>
              </a:rPr>
              <a:t>平成</a:t>
            </a:r>
            <a:r>
              <a:rPr lang="ja-JP" altLang="en-US" spc="600" dirty="0" smtClean="0">
                <a:latin typeface="+mn-ea"/>
              </a:rPr>
              <a:t>〇〇</a:t>
            </a:r>
            <a:r>
              <a:rPr lang="ja-JP" altLang="en-US" spc="600" dirty="0" smtClean="0">
                <a:latin typeface="+mn-ea"/>
              </a:rPr>
              <a:t>年〇〇月</a:t>
            </a:r>
            <a:r>
              <a:rPr lang="ja-JP" altLang="en-US" spc="600" dirty="0">
                <a:latin typeface="+mn-ea"/>
              </a:rPr>
              <a:t>〇</a:t>
            </a:r>
            <a:r>
              <a:rPr lang="ja-JP" altLang="en-US" spc="600" dirty="0" smtClean="0">
                <a:latin typeface="+mn-ea"/>
              </a:rPr>
              <a:t>日付け</a:t>
            </a:r>
            <a:r>
              <a:rPr lang="ja-JP" altLang="en-US" spc="600" dirty="0">
                <a:latin typeface="+mn-ea"/>
              </a:rPr>
              <a:t>で</a:t>
            </a:r>
            <a:r>
              <a:rPr lang="ja-JP" altLang="en-US" spc="600" dirty="0" smtClean="0">
                <a:latin typeface="+mn-ea"/>
              </a:rPr>
              <a:t>、</a:t>
            </a:r>
            <a:r>
              <a:rPr lang="ja-JP" altLang="en-US" spc="600" dirty="0" smtClean="0">
                <a:latin typeface="+mn-ea"/>
              </a:rPr>
              <a:t>〇〇 〇〇</a:t>
            </a:r>
            <a:r>
              <a:rPr lang="ja-JP" altLang="en-US" spc="600" dirty="0" smtClean="0">
                <a:latin typeface="+mn-ea"/>
              </a:rPr>
              <a:t>が</a:t>
            </a:r>
            <a:r>
              <a:rPr lang="ja-JP" altLang="en-US" spc="600" dirty="0">
                <a:latin typeface="+mn-ea"/>
              </a:rPr>
              <a:t>病院長に就任いたしました。</a:t>
            </a:r>
            <a:endParaRPr lang="ja-JP" altLang="en-US" dirty="0">
              <a:latin typeface="+mn-ea"/>
            </a:endParaRP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46213" y="83347"/>
            <a:ext cx="785417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spc="600" dirty="0" smtClean="0">
                <a:solidFill>
                  <a:schemeClr val="bg1"/>
                </a:solidFill>
                <a:latin typeface="メイリオ" panose="020B0604030504040204" pitchFamily="50" charset="-128"/>
              </a:rPr>
              <a:t>お知らせ</a:t>
            </a:r>
            <a:endParaRPr lang="en-US" altLang="zh-CN" sz="2400" b="1" spc="600" dirty="0" smtClean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899592" y="970880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spc="600" dirty="0">
                <a:latin typeface="メイリオ" panose="020B0604030504040204" pitchFamily="50" charset="-128"/>
              </a:rPr>
              <a:t>病院長の交代について</a:t>
            </a:r>
            <a:endParaRPr lang="en-US" altLang="zh-CN" sz="2400" b="1" spc="600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971600" y="1476676"/>
            <a:ext cx="7128792" cy="45719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7079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96"/>
    </mc:Choice>
    <mc:Fallback xmlns="">
      <p:transition spd="slow" advTm="1129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15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8" grpId="0"/>
      <p:bldP spid="11" grpId="0"/>
    </p:bldLst>
  </p:timing>
</p:sld>
</file>

<file path=ppt/theme/theme1.xml><?xml version="1.0" encoding="utf-8"?>
<a:theme xmlns:a="http://schemas.openxmlformats.org/drawingml/2006/main" name="ウィスプ">
  <a:themeElements>
    <a:clrScheme name="ウィスプ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ウィスプ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ウィスプ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2251</TotalTime>
  <Words>39</Words>
  <Application>Microsoft Office PowerPoint</Application>
  <PresentationFormat>画面に合わせる (16:9)</PresentationFormat>
  <Paragraphs>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8" baseType="lpstr">
      <vt:lpstr>ＭＳ Ｐゴシック</vt:lpstr>
      <vt:lpstr>メイリオ</vt:lpstr>
      <vt:lpstr>Calibri</vt:lpstr>
      <vt:lpstr>Century Gothic</vt:lpstr>
      <vt:lpstr>Wingdings 3</vt:lpstr>
      <vt:lpstr>ウィスプ</vt:lpstr>
      <vt:lpstr>PowerPoint プレゼンテーション</vt:lpstr>
      <vt:lpstr>PowerPoint プレゼンテーション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FS</dc:creator>
  <cp:lastModifiedBy>adachi</cp:lastModifiedBy>
  <cp:revision>88</cp:revision>
  <dcterms:created xsi:type="dcterms:W3CDTF">2017-08-30T05:37:27Z</dcterms:created>
  <dcterms:modified xsi:type="dcterms:W3CDTF">2018-03-12T01:57:49Z</dcterms:modified>
</cp:coreProperties>
</file>