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79" d="100"/>
          <a:sy n="79" d="100"/>
        </p:scale>
        <p:origin x="21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71550"/>
            <a:ext cx="712519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手洗い・うがい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2036572"/>
            <a:ext cx="5760640" cy="895218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4400" b="1" spc="600" dirty="0" smtClean="0">
                <a:solidFill>
                  <a:schemeClr val="accent1"/>
                </a:solidFill>
              </a:rPr>
              <a:t>手洗い・うがい</a:t>
            </a:r>
            <a:endParaRPr kumimoji="1" lang="ja-JP" altLang="en-US" sz="44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9769" y="1639307"/>
            <a:ext cx="71198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>
                <a:latin typeface="+mn-ea"/>
              </a:rPr>
              <a:t>感染予防と感染拡大防止のため、外出先から</a:t>
            </a:r>
            <a:r>
              <a:rPr lang="ja-JP" altLang="en-US" sz="2400" spc="600" dirty="0" smtClean="0">
                <a:latin typeface="+mn-ea"/>
              </a:rPr>
              <a:t>帰った</a:t>
            </a:r>
            <a:r>
              <a:rPr lang="ja-JP" altLang="en-US" sz="2400" spc="600" dirty="0">
                <a:latin typeface="+mn-ea"/>
              </a:rPr>
              <a:t>時など、こまめに手洗いやうがい</a:t>
            </a:r>
            <a:r>
              <a:rPr lang="ja-JP" altLang="en-US" sz="2400" spc="600">
                <a:latin typeface="+mn-ea"/>
              </a:rPr>
              <a:t>を</a:t>
            </a:r>
            <a:r>
              <a:rPr lang="ja-JP" altLang="en-US" sz="2400" spc="600" smtClean="0">
                <a:latin typeface="+mn-ea"/>
              </a:rPr>
              <a:t>しましょう。</a:t>
            </a:r>
            <a:endParaRPr lang="en-US" altLang="ja-JP" sz="2400" b="1" spc="600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手洗い・うがい</a:t>
            </a:r>
            <a:endParaRPr lang="en-US" altLang="zh-CN" sz="2400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08549" y="92060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spc="600" dirty="0" smtClean="0">
                <a:latin typeface="メイリオ" panose="020B0604030504040204" pitchFamily="50" charset="-128"/>
              </a:rPr>
              <a:t>手洗い・うがい</a:t>
            </a:r>
            <a:endParaRPr lang="en-US" altLang="zh-CN" sz="28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2017</TotalTime>
  <Words>36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86</cp:revision>
  <dcterms:created xsi:type="dcterms:W3CDTF">2017-08-30T05:37:27Z</dcterms:created>
  <dcterms:modified xsi:type="dcterms:W3CDTF">2018-03-12T02:42:44Z</dcterms:modified>
</cp:coreProperties>
</file>