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2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6" autoAdjust="0"/>
  </p:normalViewPr>
  <p:slideViewPr>
    <p:cSldViewPr>
      <p:cViewPr varScale="1">
        <p:scale>
          <a:sx n="79" d="100"/>
          <a:sy n="79" d="100"/>
        </p:scale>
        <p:origin x="216" y="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771550"/>
            <a:ext cx="712519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手洗い・うがい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704" y="1975955"/>
            <a:ext cx="5760640" cy="1049106"/>
          </a:xfrm>
          <a:prstGeom prst="rect">
            <a:avLst/>
          </a:prstGeom>
          <a:solidFill>
            <a:schemeClr val="bg1"/>
          </a:solidFill>
        </p:spPr>
        <p:txBody>
          <a:bodyPr wrap="square" tIns="180000" bIns="36000" rtlCol="0">
            <a:spAutoFit/>
          </a:bodyPr>
          <a:lstStyle/>
          <a:p>
            <a:pPr algn="ctr"/>
            <a:endParaRPr kumimoji="1" lang="ja-JP" altLang="en-US" sz="5400" b="1" spc="600" dirty="0">
              <a:solidFill>
                <a:schemeClr val="accent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07704" y="2036572"/>
            <a:ext cx="5760640" cy="895218"/>
          </a:xfrm>
          <a:prstGeom prst="rect">
            <a:avLst/>
          </a:prstGeom>
          <a:noFill/>
        </p:spPr>
        <p:txBody>
          <a:bodyPr wrap="square" tIns="180000" bIns="36000" rtlCol="0">
            <a:spAutoFit/>
          </a:bodyPr>
          <a:lstStyle/>
          <a:p>
            <a:pPr algn="ctr"/>
            <a:r>
              <a:rPr lang="ja-JP" altLang="en-US" sz="4400" b="1" spc="600" dirty="0" smtClean="0">
                <a:solidFill>
                  <a:schemeClr val="accent1"/>
                </a:solidFill>
              </a:rPr>
              <a:t>手洗い・うがい</a:t>
            </a:r>
            <a:endParaRPr kumimoji="1" lang="ja-JP" altLang="en-US" sz="4400" b="1" spc="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13"/>
    </mc:Choice>
    <mc:Fallback xmlns="">
      <p:transition spd="slow" advTm="51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6" grpId="0" build="allAtOnce"/>
      <p:bldP spid="6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771550"/>
            <a:ext cx="7632848" cy="3744416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66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19769" y="1639307"/>
            <a:ext cx="71198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spc="600" dirty="0">
                <a:latin typeface="+mn-ea"/>
              </a:rPr>
              <a:t>感染予防と感染拡大防止のため、外出先から</a:t>
            </a:r>
            <a:r>
              <a:rPr lang="ja-JP" altLang="en-US" sz="2400" spc="600" dirty="0" smtClean="0">
                <a:latin typeface="+mn-ea"/>
              </a:rPr>
              <a:t>帰った</a:t>
            </a:r>
            <a:r>
              <a:rPr lang="ja-JP" altLang="en-US" sz="2400" spc="600" dirty="0">
                <a:latin typeface="+mn-ea"/>
              </a:rPr>
              <a:t>時など、こまめに手洗いやうがい</a:t>
            </a:r>
            <a:r>
              <a:rPr lang="ja-JP" altLang="en-US" sz="2400" spc="600">
                <a:latin typeface="+mn-ea"/>
              </a:rPr>
              <a:t>を</a:t>
            </a:r>
            <a:r>
              <a:rPr lang="ja-JP" altLang="en-US" sz="2400" spc="600" smtClean="0">
                <a:latin typeface="+mn-ea"/>
              </a:rPr>
              <a:t>しましょう。</a:t>
            </a:r>
            <a:endParaRPr lang="en-US" altLang="ja-JP" sz="2400" b="1" spc="600" dirty="0" smtClean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6213" y="83347"/>
            <a:ext cx="7854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手洗い・うがい</a:t>
            </a:r>
            <a:endParaRPr lang="en-US" altLang="zh-CN" sz="2400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08549" y="920601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spc="600" dirty="0" smtClean="0">
                <a:latin typeface="メイリオ" panose="020B0604030504040204" pitchFamily="50" charset="-128"/>
              </a:rPr>
              <a:t>手洗い・うがい</a:t>
            </a:r>
            <a:endParaRPr lang="en-US" altLang="zh-CN" sz="28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971600" y="1476676"/>
            <a:ext cx="7128792" cy="457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96"/>
    </mc:Choice>
    <mc:Fallback xmlns="">
      <p:transition spd="slow" advTm="112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2017</TotalTime>
  <Words>36</Words>
  <Application>Microsoft Office PowerPoint</Application>
  <PresentationFormat>画面に合わせる (16:9)</PresentationFormat>
  <Paragraphs>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adachi</cp:lastModifiedBy>
  <cp:revision>86</cp:revision>
  <dcterms:created xsi:type="dcterms:W3CDTF">2017-08-30T05:37:27Z</dcterms:created>
  <dcterms:modified xsi:type="dcterms:W3CDTF">2018-03-12T02:42:44Z</dcterms:modified>
</cp:coreProperties>
</file>