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0" r:id="rId2"/>
    <p:sldId id="262" r:id="rId3"/>
    <p:sldId id="263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26" y="4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71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01"/>
          <a:stretch/>
        </p:blipFill>
        <p:spPr>
          <a:xfrm flipH="1">
            <a:off x="251520" y="555526"/>
            <a:ext cx="416492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マスクの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着用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36572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4400" b="1" spc="600" dirty="0" smtClean="0">
                <a:solidFill>
                  <a:schemeClr val="accent1"/>
                </a:solidFill>
              </a:rPr>
              <a:t>マスクの着用</a:t>
            </a:r>
            <a:endParaRPr kumimoji="1" lang="ja-JP" altLang="en-US" sz="44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5487" y="952910"/>
            <a:ext cx="548872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>
                <a:latin typeface="+mn-ea"/>
              </a:rPr>
              <a:t>当院では、院内における感染防止のため、ご面会の皆様へご面会時にマスクを着用</a:t>
            </a:r>
            <a:r>
              <a:rPr lang="ja-JP" altLang="en-US" spc="600" dirty="0" smtClean="0">
                <a:latin typeface="+mn-ea"/>
              </a:rPr>
              <a:t>して頂く</a:t>
            </a:r>
            <a:r>
              <a:rPr lang="ja-JP" altLang="en-US" spc="600" dirty="0">
                <a:latin typeface="+mn-ea"/>
              </a:rPr>
              <a:t>ようお願いしております</a:t>
            </a:r>
            <a:r>
              <a:rPr lang="ja-JP" altLang="en-US" spc="600" dirty="0" smtClean="0">
                <a:latin typeface="+mn-ea"/>
              </a:rPr>
              <a:t>。</a:t>
            </a:r>
            <a:endParaRPr lang="en-US" altLang="ja-JP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当院において</a:t>
            </a:r>
            <a:r>
              <a:rPr lang="ja-JP" altLang="en-US" spc="600" dirty="0">
                <a:latin typeface="+mn-ea"/>
              </a:rPr>
              <a:t>も患者様が安全に入院を送れるように、</a:t>
            </a:r>
            <a:r>
              <a:rPr lang="ja-JP" altLang="en-US" spc="600" dirty="0" smtClean="0">
                <a:latin typeface="+mn-ea"/>
              </a:rPr>
              <a:t>当面の</a:t>
            </a:r>
            <a:r>
              <a:rPr lang="ja-JP" altLang="en-US" spc="600" dirty="0">
                <a:latin typeface="+mn-ea"/>
              </a:rPr>
              <a:t>間、全病棟で家族以外の面会を制限させて頂きます</a:t>
            </a:r>
            <a:r>
              <a:rPr lang="ja-JP" altLang="en-US" spc="600" dirty="0" smtClean="0">
                <a:latin typeface="+mn-ea"/>
              </a:rPr>
              <a:t>。</a:t>
            </a:r>
            <a:endParaRPr lang="en-US" altLang="ja-JP" b="1" spc="600" dirty="0" smtClean="0">
              <a:latin typeface="+mn-ea"/>
            </a:endParaRPr>
          </a:p>
        </p:txBody>
      </p:sp>
      <p:pic>
        <p:nvPicPr>
          <p:cNvPr id="1028" name="Picture 4" descr="怒る女性のイラスト（段階2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428" y="2425708"/>
            <a:ext cx="1590076" cy="213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マスク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39" y="3250256"/>
            <a:ext cx="1450463" cy="70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マスクの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着用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5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5487" y="952910"/>
            <a:ext cx="5488721" cy="176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ご面会</a:t>
            </a:r>
            <a:r>
              <a:rPr lang="ja-JP" altLang="en-US" spc="600" dirty="0">
                <a:latin typeface="+mn-ea"/>
              </a:rPr>
              <a:t>の方には各自で</a:t>
            </a:r>
            <a:r>
              <a:rPr lang="ja-JP" altLang="en-US" spc="600" dirty="0" smtClean="0">
                <a:latin typeface="+mn-ea"/>
              </a:rPr>
              <a:t>マスクを</a:t>
            </a:r>
            <a:r>
              <a:rPr lang="ja-JP" altLang="en-US" spc="600" dirty="0">
                <a:latin typeface="+mn-ea"/>
              </a:rPr>
              <a:t>ご用意頂き、マスクの着用のない方のご面会はご遠慮頂きますので、ご理解とご協</a:t>
            </a:r>
            <a:r>
              <a:rPr lang="ja-JP" altLang="en-US" spc="600" dirty="0" smtClean="0">
                <a:latin typeface="+mn-ea"/>
              </a:rPr>
              <a:t>⼒を</a:t>
            </a:r>
            <a:r>
              <a:rPr lang="ja-JP" altLang="en-US" spc="600" dirty="0">
                <a:latin typeface="+mn-ea"/>
              </a:rPr>
              <a:t>お願い</a:t>
            </a:r>
            <a:r>
              <a:rPr lang="ja-JP" altLang="en-US" spc="600" dirty="0" smtClean="0">
                <a:latin typeface="+mn-ea"/>
              </a:rPr>
              <a:t>いたします</a:t>
            </a:r>
            <a:endParaRPr lang="en-US" altLang="ja-JP" b="1" spc="600" dirty="0" smtClean="0">
              <a:latin typeface="+mn-ea"/>
            </a:endParaRPr>
          </a:p>
        </p:txBody>
      </p:sp>
      <p:pic>
        <p:nvPicPr>
          <p:cNvPr id="9" name="Picture 4" descr="怒る女性のイラスト（段階2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428" y="2425708"/>
            <a:ext cx="1590076" cy="213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マスク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39" y="3250256"/>
            <a:ext cx="1450463" cy="70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マスクの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着用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744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2247</TotalTime>
  <Words>105</Words>
  <Application>Microsoft Office PowerPoint</Application>
  <PresentationFormat>画面に合わせる (16:9)</PresentationFormat>
  <Paragraphs>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83</cp:revision>
  <dcterms:created xsi:type="dcterms:W3CDTF">2017-08-30T05:37:27Z</dcterms:created>
  <dcterms:modified xsi:type="dcterms:W3CDTF">2018-03-09T11:30:17Z</dcterms:modified>
</cp:coreProperties>
</file>