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104" d="100"/>
          <a:sy n="104" d="100"/>
        </p:scale>
        <p:origin x="12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9502"/>
            <a:ext cx="8424936" cy="672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インフルエンザの</a:t>
            </a:r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流行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1975955"/>
            <a:ext cx="5760640" cy="1049106"/>
          </a:xfrm>
          <a:prstGeom prst="rect">
            <a:avLst/>
          </a:prstGeom>
          <a:solidFill>
            <a:schemeClr val="bg1"/>
          </a:solidFill>
        </p:spPr>
        <p:txBody>
          <a:bodyPr wrap="square" tIns="180000" bIns="36000" rtlCol="0">
            <a:spAutoFit/>
          </a:bodyPr>
          <a:lstStyle/>
          <a:p>
            <a:pPr algn="ctr"/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2114454"/>
            <a:ext cx="5760640" cy="772107"/>
          </a:xfrm>
          <a:prstGeom prst="rect">
            <a:avLst/>
          </a:prstGeom>
          <a:noFill/>
        </p:spPr>
        <p:txBody>
          <a:bodyPr wrap="square" tIns="180000" bIns="36000" rtlCol="0">
            <a:spAutoFit/>
          </a:bodyPr>
          <a:lstStyle/>
          <a:p>
            <a:pPr algn="ctr"/>
            <a:r>
              <a:rPr kumimoji="1" lang="ja-JP" altLang="en-US" sz="3600" b="1" spc="600" dirty="0" smtClean="0">
                <a:solidFill>
                  <a:schemeClr val="accent1"/>
                </a:solidFill>
              </a:rPr>
              <a:t>インフルエンザの流行</a:t>
            </a:r>
            <a:endParaRPr kumimoji="1" lang="ja-JP" altLang="en-US" sz="36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"/>
    </mc:Choice>
    <mc:Fallback xmlns="">
      <p:transition spd="slow" advTm="5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build="allAtOnce"/>
      <p:bldP spid="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1628031"/>
            <a:ext cx="72330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spc="600" dirty="0" smtClean="0">
                <a:latin typeface="+mn-ea"/>
              </a:rPr>
              <a:t>現在、全国的</a:t>
            </a:r>
            <a:r>
              <a:rPr lang="ja-JP" altLang="en-US" sz="2000" spc="600" dirty="0">
                <a:latin typeface="+mn-ea"/>
              </a:rPr>
              <a:t>にインフルエンザが流行しています。今後のさらなる感染拡大を防ぐ</a:t>
            </a:r>
            <a:r>
              <a:rPr lang="ja-JP" altLang="en-US" sz="2000" spc="600" dirty="0" smtClean="0">
                <a:latin typeface="+mn-ea"/>
              </a:rPr>
              <a:t>ため、うがい、手洗い、マスク</a:t>
            </a:r>
            <a:r>
              <a:rPr lang="ja-JP" altLang="en-US" sz="2000" spc="600" dirty="0">
                <a:latin typeface="+mn-ea"/>
              </a:rPr>
              <a:t>着用等の予防策を</a:t>
            </a:r>
            <a:r>
              <a:rPr lang="ja-JP" altLang="en-US" sz="2000" spc="600" dirty="0" smtClean="0">
                <a:latin typeface="+mn-ea"/>
              </a:rPr>
              <a:t>とり、感染</a:t>
            </a:r>
            <a:r>
              <a:rPr lang="ja-JP" altLang="en-US" sz="2000" spc="600" dirty="0">
                <a:latin typeface="+mn-ea"/>
              </a:rPr>
              <a:t>しないように十分注意して</a:t>
            </a:r>
            <a:r>
              <a:rPr lang="ja-JP" altLang="en-US" sz="2000" spc="600" dirty="0" smtClean="0">
                <a:latin typeface="+mn-ea"/>
              </a:rPr>
              <a:t>ください。</a:t>
            </a:r>
            <a:endParaRPr lang="en-US" altLang="ja-JP" sz="2000" b="1" spc="600" dirty="0" smtClean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213" y="83347"/>
            <a:ext cx="78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</a:rPr>
              <a:t>インフルエンザの</a:t>
            </a:r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</a:rPr>
              <a:t>流行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71600" y="909957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spc="600" dirty="0" smtClean="0">
                <a:latin typeface="メイリオ" panose="020B0604030504040204" pitchFamily="50" charset="-128"/>
              </a:rPr>
              <a:t>インフルエンザの流行</a:t>
            </a:r>
            <a:endParaRPr lang="en-US" altLang="zh-CN" sz="28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71600" y="1476676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934" y="3299324"/>
            <a:ext cx="996929" cy="122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6"/>
    </mc:Choice>
    <mc:Fallback xmlns="">
      <p:transition spd="slow" advTm="11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1953</TotalTime>
  <Words>55</Words>
  <Application>Microsoft Office PowerPoint</Application>
  <PresentationFormat>画面に合わせる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FS</cp:lastModifiedBy>
  <cp:revision>80</cp:revision>
  <dcterms:created xsi:type="dcterms:W3CDTF">2017-08-30T05:37:27Z</dcterms:created>
  <dcterms:modified xsi:type="dcterms:W3CDTF">2018-03-09T07:50:58Z</dcterms:modified>
</cp:coreProperties>
</file>