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104" d="100"/>
          <a:sy n="104" d="100"/>
        </p:scale>
        <p:origin x="12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9502"/>
            <a:ext cx="8424936" cy="672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インフルエンザの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流行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114454"/>
            <a:ext cx="5760640" cy="772107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kumimoji="1" lang="ja-JP" altLang="en-US" sz="3600" b="1" spc="600" dirty="0" smtClean="0">
                <a:solidFill>
                  <a:schemeClr val="accent1"/>
                </a:solidFill>
              </a:rPr>
              <a:t>インフルエンザの流行</a:t>
            </a:r>
            <a:endParaRPr kumimoji="1" lang="ja-JP" altLang="en-US" sz="36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spc="600" dirty="0" smtClean="0">
                <a:latin typeface="+mn-ea"/>
              </a:rPr>
              <a:t>現在、全国的</a:t>
            </a:r>
            <a:r>
              <a:rPr lang="ja-JP" altLang="en-US" sz="2000" spc="600" dirty="0">
                <a:latin typeface="+mn-ea"/>
              </a:rPr>
              <a:t>にインフルエンザが流行しています。今後のさらなる感染拡大を防ぐ</a:t>
            </a:r>
            <a:r>
              <a:rPr lang="ja-JP" altLang="en-US" sz="2000" spc="600" dirty="0" smtClean="0">
                <a:latin typeface="+mn-ea"/>
              </a:rPr>
              <a:t>ため、うがい、手洗い、マスク</a:t>
            </a:r>
            <a:r>
              <a:rPr lang="ja-JP" altLang="en-US" sz="2000" spc="600" dirty="0">
                <a:latin typeface="+mn-ea"/>
              </a:rPr>
              <a:t>着用等の予防策を</a:t>
            </a:r>
            <a:r>
              <a:rPr lang="ja-JP" altLang="en-US" sz="2000" spc="600" dirty="0" smtClean="0">
                <a:latin typeface="+mn-ea"/>
              </a:rPr>
              <a:t>とり、感染</a:t>
            </a:r>
            <a:r>
              <a:rPr lang="ja-JP" altLang="en-US" sz="2000" spc="600" dirty="0">
                <a:latin typeface="+mn-ea"/>
              </a:rPr>
              <a:t>しないように十分注意して</a:t>
            </a:r>
            <a:r>
              <a:rPr lang="ja-JP" altLang="en-US" sz="2000" spc="600" dirty="0" smtClean="0">
                <a:latin typeface="+mn-ea"/>
              </a:rPr>
              <a:t>ください。</a:t>
            </a:r>
            <a:endParaRPr lang="en-US" altLang="ja-JP" sz="2000" b="1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インフルエンザの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流行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09957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spc="600" dirty="0" smtClean="0">
                <a:latin typeface="メイリオ" panose="020B0604030504040204" pitchFamily="50" charset="-128"/>
              </a:rPr>
              <a:t>インフルエンザの流行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934" y="3299324"/>
            <a:ext cx="996929" cy="122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1953</TotalTime>
  <Words>55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80</cp:revision>
  <dcterms:created xsi:type="dcterms:W3CDTF">2017-08-30T05:37:27Z</dcterms:created>
  <dcterms:modified xsi:type="dcterms:W3CDTF">2018-03-09T07:50:58Z</dcterms:modified>
</cp:coreProperties>
</file>