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 varScale="1">
        <p:scale>
          <a:sx n="104" d="100"/>
          <a:sy n="104" d="100"/>
        </p:scale>
        <p:origin x="180" y="6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203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CEF8C-B87F-4BD3-A298-2B45BB3105FC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D00FF-D261-411B-A605-E0498E245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144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3371" y="1419622"/>
            <a:ext cx="5157192" cy="386789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7748"/>
          <a:stretch/>
        </p:blipFill>
        <p:spPr>
          <a:xfrm>
            <a:off x="5471152" y="2932215"/>
            <a:ext cx="3384376" cy="208780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316425">
            <a:off x="3331482" y="-139583"/>
            <a:ext cx="3528545" cy="352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</a:rPr>
              <a:t>医療費改定の</a:t>
            </a:r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</a:rPr>
              <a:t>ご案内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1975955"/>
            <a:ext cx="5760640" cy="1049106"/>
          </a:xfrm>
          <a:prstGeom prst="rect">
            <a:avLst/>
          </a:prstGeom>
          <a:solidFill>
            <a:schemeClr val="bg1"/>
          </a:solidFill>
        </p:spPr>
        <p:txBody>
          <a:bodyPr wrap="square" tIns="180000" bIns="36000" rtlCol="0">
            <a:spAutoFit/>
          </a:bodyPr>
          <a:lstStyle/>
          <a:p>
            <a:pPr algn="ctr"/>
            <a:endParaRPr kumimoji="1" lang="ja-JP" altLang="en-US" sz="5400" b="1" spc="600" dirty="0">
              <a:solidFill>
                <a:schemeClr val="accent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7704" y="2083676"/>
            <a:ext cx="5760640" cy="833663"/>
          </a:xfrm>
          <a:prstGeom prst="rect">
            <a:avLst/>
          </a:prstGeom>
          <a:noFill/>
        </p:spPr>
        <p:txBody>
          <a:bodyPr wrap="square" tIns="180000" bIns="36000" rtlCol="0">
            <a:spAutoFit/>
          </a:bodyPr>
          <a:lstStyle/>
          <a:p>
            <a:pPr algn="ctr"/>
            <a:r>
              <a:rPr lang="ja-JP" altLang="en-US" sz="4000" b="1" spc="600" dirty="0">
                <a:solidFill>
                  <a:schemeClr val="accent1"/>
                </a:solidFill>
              </a:rPr>
              <a:t>医療費改定のご案内</a:t>
            </a:r>
            <a:endParaRPr kumimoji="1" lang="ja-JP" altLang="en-US" sz="4000" b="1" spc="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13"/>
    </mc:Choice>
    <mc:Fallback xmlns="">
      <p:transition spd="slow" advTm="51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6" grpId="0" build="allAtOnce"/>
      <p:bldP spid="6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9592" y="1628031"/>
            <a:ext cx="7233026" cy="2823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spc="600" dirty="0">
                <a:latin typeface="+mn-ea"/>
              </a:rPr>
              <a:t>平成</a:t>
            </a:r>
            <a:r>
              <a:rPr lang="en-US" altLang="ja-JP" sz="2000" spc="600" dirty="0">
                <a:latin typeface="+mn-ea"/>
              </a:rPr>
              <a:t>28</a:t>
            </a:r>
            <a:r>
              <a:rPr lang="ja-JP" altLang="en-US" sz="2000" spc="600" dirty="0">
                <a:latin typeface="+mn-ea"/>
              </a:rPr>
              <a:t>年</a:t>
            </a:r>
            <a:r>
              <a:rPr lang="en-US" altLang="ja-JP" sz="2000" spc="600" dirty="0">
                <a:latin typeface="+mn-ea"/>
              </a:rPr>
              <a:t>4</a:t>
            </a:r>
            <a:r>
              <a:rPr lang="ja-JP" altLang="en-US" sz="2000" spc="600" dirty="0">
                <a:latin typeface="+mn-ea"/>
              </a:rPr>
              <a:t>月</a:t>
            </a:r>
            <a:r>
              <a:rPr lang="en-US" altLang="ja-JP" sz="2000" spc="600" dirty="0">
                <a:latin typeface="+mn-ea"/>
              </a:rPr>
              <a:t>1</a:t>
            </a:r>
            <a:r>
              <a:rPr lang="ja-JP" altLang="en-US" sz="2000" spc="600" dirty="0">
                <a:latin typeface="+mn-ea"/>
              </a:rPr>
              <a:t>日より診療報酬改定に伴い、保険診療に係る患者様の負担金額が、一部変更されることがあります。何卒ご理解を賜りますようお願いいたします</a:t>
            </a:r>
            <a:r>
              <a:rPr lang="ja-JP" altLang="en-US" sz="2000" spc="600" dirty="0" smtClean="0">
                <a:latin typeface="+mn-ea"/>
              </a:rPr>
              <a:t>。</a:t>
            </a:r>
            <a:endParaRPr lang="en-US" altLang="ja-JP" sz="2000" spc="6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2000" spc="600" dirty="0" smtClean="0">
                <a:latin typeface="+mn-ea"/>
              </a:rPr>
              <a:t>ご不明点</a:t>
            </a:r>
            <a:r>
              <a:rPr lang="ja-JP" altLang="en-US" sz="2000" spc="600" dirty="0">
                <a:latin typeface="+mn-ea"/>
              </a:rPr>
              <a:t>がありましたら、受付窓口にてお尋ね下さい</a:t>
            </a:r>
            <a:r>
              <a:rPr lang="ja-JP" altLang="en-US" sz="2000" spc="600" dirty="0" smtClean="0">
                <a:latin typeface="+mn-ea"/>
              </a:rPr>
              <a:t>。</a:t>
            </a:r>
            <a:endParaRPr lang="en-US" altLang="ja-JP" sz="2000" b="1" spc="600" dirty="0" smtClean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6213" y="83347"/>
            <a:ext cx="78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</a:rPr>
              <a:t>医療費改定の</a:t>
            </a:r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</a:rPr>
              <a:t>ご案内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35714" y="950926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>
                <a:latin typeface="メイリオ" panose="020B0604030504040204" pitchFamily="50" charset="-128"/>
              </a:rPr>
              <a:t>診療報酬改定に伴う料金改正について</a:t>
            </a:r>
            <a:endParaRPr lang="en-US" altLang="zh-CN" sz="24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71600" y="1476676"/>
            <a:ext cx="7128792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860717"/>
            <a:ext cx="536122" cy="56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6"/>
    </mc:Choice>
    <mc:Fallback xmlns="">
      <p:transition spd="slow" advTm="112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2671</TotalTime>
  <Words>72</Words>
  <Application>Microsoft Office PowerPoint</Application>
  <PresentationFormat>画面に合わせる (16:9)</PresentationFormat>
  <Paragraphs>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FS</cp:lastModifiedBy>
  <cp:revision>88</cp:revision>
  <dcterms:created xsi:type="dcterms:W3CDTF">2017-08-30T05:37:27Z</dcterms:created>
  <dcterms:modified xsi:type="dcterms:W3CDTF">2018-03-14T10:52:30Z</dcterms:modified>
</cp:coreProperties>
</file>