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79" d="100"/>
          <a:sy n="79" d="100"/>
        </p:scale>
        <p:origin x="2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" t="21013" b="26066"/>
          <a:stretch/>
        </p:blipFill>
        <p:spPr>
          <a:xfrm>
            <a:off x="-1" y="123478"/>
            <a:ext cx="9145825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</a:rPr>
              <a:t>健康診断の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案内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1995686"/>
            <a:ext cx="5760640" cy="1049106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5400" b="1" spc="600" dirty="0">
                <a:solidFill>
                  <a:schemeClr val="accent1"/>
                </a:solidFill>
              </a:rPr>
              <a:t>健康診断の案内</a:t>
            </a:r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"/>
    </mc:Choice>
    <mc:Fallback xmlns="">
      <p:transition spd="slow" advTm="5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19483" y="1664191"/>
            <a:ext cx="4876653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spc="600" dirty="0">
                <a:latin typeface="メイリオ" panose="020B0604030504040204" pitchFamily="50" charset="-128"/>
              </a:rPr>
              <a:t>◎〇〇〇〇●〇〇〇〇◎〇〇〇〇●〇〇〇〇◎〇〇〇〇●〇〇〇〇◎〇〇〇〇●〇〇〇〇◎〇〇〇〇</a:t>
            </a:r>
            <a:r>
              <a:rPr lang="ja-JP" altLang="en-US" sz="2400" spc="600" dirty="0" smtClean="0">
                <a:latin typeface="メイリオ" panose="020B0604030504040204" pitchFamily="50" charset="-128"/>
              </a:rPr>
              <a:t>●</a:t>
            </a:r>
            <a:endParaRPr lang="en-US" altLang="ja-JP" sz="2400" b="1" spc="600" dirty="0" smtClean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78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</a:rPr>
              <a:t>健康診断の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案内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08549" y="920601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spc="600" dirty="0">
                <a:latin typeface="メイリオ" panose="020B0604030504040204" pitchFamily="50" charset="-128"/>
              </a:rPr>
              <a:t>人間ドック・健康</a:t>
            </a:r>
            <a:r>
              <a:rPr lang="ja-JP" altLang="en-US" sz="2800" spc="600" dirty="0" smtClean="0">
                <a:latin typeface="メイリオ" panose="020B0604030504040204" pitchFamily="50" charset="-128"/>
              </a:rPr>
              <a:t>診断</a:t>
            </a:r>
            <a:endParaRPr lang="en-US" altLang="zh-CN" sz="28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問診のイラスト（健康診断）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067694"/>
            <a:ext cx="2195124" cy="216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正方形/長方形 12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1964</TotalTime>
  <Words>37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86</cp:revision>
  <dcterms:created xsi:type="dcterms:W3CDTF">2017-08-30T05:37:27Z</dcterms:created>
  <dcterms:modified xsi:type="dcterms:W3CDTF">2018-03-12T02:41:59Z</dcterms:modified>
</cp:coreProperties>
</file>